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1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18" r:id="rId41"/>
    <p:sldId id="295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8" r:id="rId53"/>
    <p:sldId id="309" r:id="rId54"/>
    <p:sldId id="320" r:id="rId55"/>
    <p:sldId id="314" r:id="rId56"/>
    <p:sldId id="315" r:id="rId57"/>
    <p:sldId id="316" r:id="rId58"/>
    <p:sldId id="317" r:id="rId59"/>
  </p:sldIdLst>
  <p:sldSz cx="10058400" cy="10058400"/>
  <p:notesSz cx="10058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2" autoAdjust="0"/>
  </p:normalViewPr>
  <p:slideViewPr>
    <p:cSldViewPr>
      <p:cViewPr>
        <p:scale>
          <a:sx n="108" d="100"/>
          <a:sy n="108" d="100"/>
        </p:scale>
        <p:origin x="422" y="-8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4702D-1278-4497-AD2C-E44FDB38B7E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1257300"/>
            <a:ext cx="33940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4840288"/>
            <a:ext cx="80454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43592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9553575"/>
            <a:ext cx="43592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5C48F-12E9-4CC4-83F2-639D26E5F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935 Precincts. 8,197 Republican PC slots. Only 3,180, IIRC, were elected in 2022. That was only 38.8%. And little progress has been made. We haven't even filled 50% yet. About two-thirds of the Republican slots in Arizona are STILL vacant.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5C48F-12E9-4CC4-83F2-639D26E5F84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1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70C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70C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70C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70C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3619" y="410972"/>
            <a:ext cx="8009255" cy="1273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70C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9945" y="1657604"/>
            <a:ext cx="8398509" cy="3653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corder.maricopa.gov/electionmaps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5300" y="4338015"/>
            <a:ext cx="3985895" cy="157924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sz="5400" spc="-10" dirty="0">
                <a:solidFill>
                  <a:srgbClr val="0070C0"/>
                </a:solidFill>
                <a:latin typeface="Century Gothic"/>
                <a:cs typeface="Century Gothic"/>
              </a:rPr>
              <a:t>Welcome</a:t>
            </a:r>
            <a:endParaRPr sz="5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3000" dirty="0">
                <a:latin typeface="Century Gothic"/>
                <a:cs typeface="Century Gothic"/>
              </a:rPr>
              <a:t>PC</a:t>
            </a:r>
            <a:r>
              <a:rPr sz="3000" spc="-20" dirty="0">
                <a:latin typeface="Century Gothic"/>
                <a:cs typeface="Century Gothic"/>
              </a:rPr>
              <a:t> </a:t>
            </a:r>
            <a:r>
              <a:rPr sz="3000" dirty="0">
                <a:latin typeface="Century Gothic"/>
                <a:cs typeface="Century Gothic"/>
              </a:rPr>
              <a:t>Training</a:t>
            </a:r>
            <a:r>
              <a:rPr sz="3000" spc="-55" dirty="0">
                <a:latin typeface="Century Gothic"/>
                <a:cs typeface="Century Gothic"/>
              </a:rPr>
              <a:t> </a:t>
            </a:r>
            <a:r>
              <a:rPr sz="3000" spc="-10" dirty="0">
                <a:latin typeface="Century Gothic"/>
                <a:cs typeface="Century Gothic"/>
              </a:rPr>
              <a:t>20</a:t>
            </a:r>
            <a:r>
              <a:rPr lang="en-US" sz="3000" spc="-10" dirty="0">
                <a:latin typeface="Century Gothic"/>
                <a:cs typeface="Century Gothic"/>
              </a:rPr>
              <a:t>23</a:t>
            </a:r>
            <a:endParaRPr sz="3000" dirty="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2152" y="1143000"/>
            <a:ext cx="3057144" cy="30601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2427" y="542036"/>
            <a:ext cx="72726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PC</a:t>
            </a:r>
            <a:r>
              <a:rPr spc="-40" dirty="0"/>
              <a:t> </a:t>
            </a:r>
            <a:r>
              <a:rPr dirty="0"/>
              <a:t>Objectives</a:t>
            </a:r>
            <a:r>
              <a:rPr spc="-5" dirty="0"/>
              <a:t> </a:t>
            </a:r>
            <a:r>
              <a:rPr dirty="0"/>
              <a:t>–</a:t>
            </a:r>
            <a:r>
              <a:rPr spc="-70" dirty="0"/>
              <a:t> </a:t>
            </a:r>
            <a:r>
              <a:rPr dirty="0"/>
              <a:t>Election</a:t>
            </a:r>
            <a:r>
              <a:rPr spc="-55" dirty="0"/>
              <a:t> </a:t>
            </a:r>
            <a:r>
              <a:rPr spc="-20" dirty="0"/>
              <a:t>Year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264412"/>
            <a:ext cx="8340090" cy="497059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</a:pPr>
            <a:endParaRPr sz="3800" dirty="0">
              <a:latin typeface="Century Gothic"/>
              <a:cs typeface="Century Gothic"/>
            </a:endParaRPr>
          </a:p>
          <a:p>
            <a:pPr marL="356870" marR="724535" indent="-344805">
              <a:lnSpc>
                <a:spcPts val="2690"/>
              </a:lnSpc>
              <a:spcBef>
                <a:spcPts val="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Inform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voters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our positions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on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issues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and </a:t>
            </a:r>
            <a:r>
              <a:rPr sz="2800" spc="-10" dirty="0">
                <a:latin typeface="Century Gothic"/>
                <a:cs typeface="Century Gothic"/>
              </a:rPr>
              <a:t>candidates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</a:pPr>
            <a:endParaRPr sz="3850" dirty="0">
              <a:latin typeface="Century Gothic"/>
              <a:cs typeface="Century Gothic"/>
            </a:endParaRPr>
          </a:p>
          <a:p>
            <a:pPr marL="356870" marR="616585" indent="-344805">
              <a:lnSpc>
                <a:spcPts val="269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Motivate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voters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go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polls</a:t>
            </a:r>
            <a:r>
              <a:rPr sz="2800" spc="-10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-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give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them </a:t>
            </a:r>
            <a:r>
              <a:rPr sz="2800" dirty="0">
                <a:latin typeface="Century Gothic"/>
                <a:cs typeface="Century Gothic"/>
              </a:rPr>
              <a:t>reasons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vote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Republican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candidates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Segoe UI Symbol"/>
              <a:buChar char="■"/>
            </a:pPr>
            <a:endParaRPr sz="3850" dirty="0">
              <a:latin typeface="Century Gothic"/>
              <a:cs typeface="Century Gothic"/>
            </a:endParaRPr>
          </a:p>
          <a:p>
            <a:pPr marL="356870" marR="452120" indent="-344805">
              <a:lnSpc>
                <a:spcPts val="269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Participate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meetings,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special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events,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and </a:t>
            </a:r>
            <a:r>
              <a:rPr sz="2800" spc="-10" dirty="0">
                <a:latin typeface="Century Gothic"/>
                <a:cs typeface="Century Gothic"/>
              </a:rPr>
              <a:t>fundraisers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Segoe UI Symbol"/>
              <a:buChar char="■"/>
            </a:pPr>
            <a:endParaRPr sz="3850" dirty="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Get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our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informed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voters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polls!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4691" y="542036"/>
            <a:ext cx="30499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PC</a:t>
            </a:r>
            <a:r>
              <a:rPr spc="-45" dirty="0"/>
              <a:t> </a:t>
            </a:r>
            <a:r>
              <a:rPr spc="-10" dirty="0"/>
              <a:t>Activities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395475"/>
            <a:ext cx="768223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Different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types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ways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PCs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can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contribute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political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work</a:t>
            </a:r>
            <a:r>
              <a:rPr sz="2800" spc="-1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their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areas</a:t>
            </a:r>
            <a:endParaRPr sz="28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529839"/>
            <a:ext cx="6629400" cy="46756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799" rIns="0" bIns="0" rtlCol="0">
            <a:spAutoFit/>
          </a:bodyPr>
          <a:lstStyle/>
          <a:p>
            <a:pPr marL="1661160">
              <a:lnSpc>
                <a:spcPct val="100000"/>
              </a:lnSpc>
              <a:spcBef>
                <a:spcPts val="105"/>
              </a:spcBef>
            </a:pPr>
            <a:r>
              <a:rPr dirty="0"/>
              <a:t>Influence</a:t>
            </a:r>
            <a:r>
              <a:rPr spc="-105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25" dirty="0"/>
              <a:t>PC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776475"/>
            <a:ext cx="7533640" cy="4379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Neighborhood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Leader</a:t>
            </a:r>
            <a:r>
              <a:rPr sz="2800" spc="-10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-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friendly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access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to </a:t>
            </a:r>
            <a:r>
              <a:rPr sz="2800" spc="-10" dirty="0">
                <a:latin typeface="Century Gothic"/>
                <a:cs typeface="Century Gothic"/>
              </a:rPr>
              <a:t>neighbors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80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Respect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from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elected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officials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80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voice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counts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800">
              <a:latin typeface="Century Gothic"/>
              <a:cs typeface="Century Gothic"/>
            </a:endParaRPr>
          </a:p>
          <a:p>
            <a:pPr marL="356870" marR="76835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You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represent and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influence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many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voters </a:t>
            </a:r>
            <a:r>
              <a:rPr sz="2800" dirty="0">
                <a:latin typeface="Century Gothic"/>
                <a:cs typeface="Century Gothic"/>
              </a:rPr>
              <a:t>within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 </a:t>
            </a:r>
            <a:r>
              <a:rPr sz="2800" spc="-10" dirty="0">
                <a:latin typeface="Century Gothic"/>
                <a:cs typeface="Century Gothic"/>
              </a:rPr>
              <a:t>Precinct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799" rIns="0" bIns="0" rtlCol="0">
            <a:spAutoFit/>
          </a:bodyPr>
          <a:lstStyle/>
          <a:p>
            <a:pPr marL="1661160">
              <a:lnSpc>
                <a:spcPct val="100000"/>
              </a:lnSpc>
              <a:spcBef>
                <a:spcPts val="105"/>
              </a:spcBef>
            </a:pPr>
            <a:r>
              <a:rPr dirty="0"/>
              <a:t>Influence</a:t>
            </a:r>
            <a:r>
              <a:rPr spc="-105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25" dirty="0"/>
              <a:t>PC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776475"/>
            <a:ext cx="8378190" cy="37683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125857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Direct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influence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over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policies,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bylaws, </a:t>
            </a:r>
            <a:r>
              <a:rPr sz="2800" dirty="0">
                <a:latin typeface="Century Gothic"/>
                <a:cs typeface="Century Gothic"/>
              </a:rPr>
              <a:t>resolutions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 selection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candidates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800" dirty="0">
              <a:latin typeface="Century Gothic"/>
              <a:cs typeface="Century Gothic"/>
            </a:endParaRPr>
          </a:p>
          <a:p>
            <a:pPr marL="356870" marR="5080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Selection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candidates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when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elected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officials </a:t>
            </a:r>
            <a:r>
              <a:rPr sz="2800" dirty="0">
                <a:latin typeface="Century Gothic"/>
                <a:cs typeface="Century Gothic"/>
              </a:rPr>
              <a:t>resign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or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leave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office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before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their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term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is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over</a:t>
            </a:r>
            <a:r>
              <a:rPr lang="en-US" sz="2800" spc="-20" dirty="0">
                <a:latin typeface="Century Gothic"/>
                <a:cs typeface="Century Gothic"/>
              </a:rPr>
              <a:t>, (recent example in LD13) 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800" dirty="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Launching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pad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other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offices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0" y="2804871"/>
            <a:ext cx="6118860" cy="150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0040">
              <a:lnSpc>
                <a:spcPct val="121000"/>
              </a:lnSpc>
              <a:spcBef>
                <a:spcPts val="95"/>
              </a:spcBef>
            </a:pPr>
            <a:r>
              <a:rPr dirty="0"/>
              <a:t>Elected</a:t>
            </a:r>
            <a:r>
              <a:rPr spc="-80" dirty="0"/>
              <a:t> </a:t>
            </a:r>
            <a:r>
              <a:rPr dirty="0"/>
              <a:t>vs.</a:t>
            </a:r>
            <a:r>
              <a:rPr spc="5" dirty="0"/>
              <a:t> </a:t>
            </a:r>
            <a:r>
              <a:rPr spc="-10" dirty="0"/>
              <a:t>Appointed </a:t>
            </a:r>
            <a:r>
              <a:rPr dirty="0"/>
              <a:t>Precinct</a:t>
            </a:r>
            <a:r>
              <a:rPr spc="-90" dirty="0"/>
              <a:t> </a:t>
            </a:r>
            <a:r>
              <a:rPr spc="-10" dirty="0"/>
              <a:t>Committeemen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599" rIns="0" bIns="0" rtlCol="0">
            <a:spAutoFit/>
          </a:bodyPr>
          <a:lstStyle/>
          <a:p>
            <a:pPr marL="908685">
              <a:lnSpc>
                <a:spcPct val="100000"/>
              </a:lnSpc>
              <a:spcBef>
                <a:spcPts val="105"/>
              </a:spcBef>
            </a:pPr>
            <a:r>
              <a:rPr dirty="0"/>
              <a:t>Becoming</a:t>
            </a:r>
            <a:r>
              <a:rPr spc="-55" dirty="0"/>
              <a:t> </a:t>
            </a:r>
            <a:r>
              <a:rPr dirty="0"/>
              <a:t>an</a:t>
            </a:r>
            <a:r>
              <a:rPr spc="5" dirty="0"/>
              <a:t> </a:t>
            </a:r>
            <a:r>
              <a:rPr dirty="0"/>
              <a:t>Elected</a:t>
            </a:r>
            <a:r>
              <a:rPr spc="-75" dirty="0"/>
              <a:t> </a:t>
            </a:r>
            <a:r>
              <a:rPr spc="-25" dirty="0"/>
              <a:t>PC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081275"/>
            <a:ext cx="7533640" cy="3449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25146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run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election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Republican</a:t>
            </a:r>
            <a:r>
              <a:rPr sz="2800" spc="-10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PC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spc="-50" dirty="0">
                <a:latin typeface="Century Gothic"/>
                <a:cs typeface="Century Gothic"/>
              </a:rPr>
              <a:t>a </a:t>
            </a:r>
            <a:r>
              <a:rPr sz="2800" dirty="0">
                <a:latin typeface="Century Gothic"/>
                <a:cs typeface="Century Gothic"/>
              </a:rPr>
              <a:t>person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must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be:</a:t>
            </a:r>
            <a:endParaRPr sz="2800" dirty="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A</a:t>
            </a:r>
            <a:r>
              <a:rPr sz="2400" spc="-7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registered</a:t>
            </a:r>
            <a:r>
              <a:rPr sz="2400" spc="2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Republican</a:t>
            </a:r>
            <a:endParaRPr sz="2400" dirty="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Reside</a:t>
            </a:r>
            <a:r>
              <a:rPr sz="2400" spc="-6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in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their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precinct</a:t>
            </a:r>
            <a:endParaRPr sz="2400" dirty="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buClr>
                <a:srgbClr val="0070C0"/>
              </a:buClr>
              <a:buFont typeface="Segoe UI Symbol"/>
              <a:buChar char="►"/>
            </a:pPr>
            <a:endParaRPr sz="2900" dirty="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070C0"/>
              </a:buClr>
              <a:buFont typeface="Segoe UI Symbol"/>
              <a:buChar char="►"/>
            </a:pPr>
            <a:endParaRPr sz="2450" dirty="0">
              <a:latin typeface="Century Gothic"/>
              <a:cs typeface="Century Gothic"/>
            </a:endParaRPr>
          </a:p>
          <a:p>
            <a:pPr marL="356870" marR="5080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PCs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elected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at the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Primary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election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in </a:t>
            </a:r>
            <a:r>
              <a:rPr sz="2800" dirty="0">
                <a:latin typeface="Century Gothic"/>
                <a:cs typeface="Century Gothic"/>
              </a:rPr>
              <a:t>even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numbered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years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599" rIns="0" bIns="0" rtlCol="0">
            <a:spAutoFit/>
          </a:bodyPr>
          <a:lstStyle/>
          <a:p>
            <a:pPr marL="908685">
              <a:lnSpc>
                <a:spcPct val="100000"/>
              </a:lnSpc>
              <a:spcBef>
                <a:spcPts val="105"/>
              </a:spcBef>
            </a:pPr>
            <a:r>
              <a:rPr dirty="0"/>
              <a:t>Becoming</a:t>
            </a:r>
            <a:r>
              <a:rPr spc="-55" dirty="0"/>
              <a:t> </a:t>
            </a:r>
            <a:r>
              <a:rPr dirty="0"/>
              <a:t>an</a:t>
            </a:r>
            <a:r>
              <a:rPr spc="5" dirty="0"/>
              <a:t> </a:t>
            </a:r>
            <a:r>
              <a:rPr dirty="0"/>
              <a:t>Elected</a:t>
            </a:r>
            <a:r>
              <a:rPr spc="-75" dirty="0"/>
              <a:t> </a:t>
            </a:r>
            <a:r>
              <a:rPr spc="-25" dirty="0"/>
              <a:t>PC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963" y="1834387"/>
            <a:ext cx="8566150" cy="54171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138176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Candidates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office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must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file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following </a:t>
            </a:r>
            <a:r>
              <a:rPr sz="2800" dirty="0">
                <a:latin typeface="Century Gothic"/>
                <a:cs typeface="Century Gothic"/>
              </a:rPr>
              <a:t>documents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with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County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Elections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Dept:</a:t>
            </a:r>
            <a:endParaRPr sz="2800" dirty="0">
              <a:latin typeface="Century Gothic"/>
              <a:cs typeface="Century Gothic"/>
            </a:endParaRPr>
          </a:p>
          <a:p>
            <a:pPr marL="756285" marR="5080" lvl="1" indent="-287020">
              <a:lnSpc>
                <a:spcPts val="2500"/>
              </a:lnSpc>
              <a:spcBef>
                <a:spcPts val="610"/>
              </a:spcBef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Nomination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Petition</a:t>
            </a:r>
            <a:r>
              <a:rPr sz="2400" spc="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signed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by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small</a:t>
            </a:r>
            <a:r>
              <a:rPr sz="2400" spc="-1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number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voters </a:t>
            </a:r>
            <a:r>
              <a:rPr sz="2400" dirty="0">
                <a:latin typeface="Century Gothic"/>
                <a:cs typeface="Century Gothic"/>
              </a:rPr>
              <a:t>registered</a:t>
            </a:r>
            <a:r>
              <a:rPr sz="2400" spc="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in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same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party</a:t>
            </a:r>
            <a:r>
              <a:rPr sz="2400" spc="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and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residing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in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spc="-20" dirty="0">
                <a:latin typeface="Century Gothic"/>
                <a:cs typeface="Century Gothic"/>
              </a:rPr>
              <a:t>same </a:t>
            </a:r>
            <a:r>
              <a:rPr sz="2400" spc="-10" dirty="0">
                <a:latin typeface="Century Gothic"/>
                <a:cs typeface="Century Gothic"/>
              </a:rPr>
              <a:t>precinct</a:t>
            </a:r>
            <a:r>
              <a:rPr lang="en-US" sz="2400" spc="-10" dirty="0">
                <a:latin typeface="Century Gothic"/>
                <a:cs typeface="Century Gothic"/>
              </a:rPr>
              <a:t> ( usually 10) Typically this begins in March and last approximately 30 days</a:t>
            </a:r>
            <a:endParaRPr sz="2400" dirty="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70C0"/>
              </a:buClr>
              <a:buFont typeface="Segoe UI Symbol"/>
              <a:buChar char="►"/>
            </a:pPr>
            <a:endParaRPr sz="2600" dirty="0">
              <a:latin typeface="Century Gothic"/>
              <a:cs typeface="Century Gothic"/>
            </a:endParaRPr>
          </a:p>
          <a:p>
            <a:pPr marL="755650" lvl="1" indent="-286385">
              <a:lnSpc>
                <a:spcPct val="100000"/>
              </a:lnSpc>
              <a:spcBef>
                <a:spcPts val="5"/>
              </a:spcBef>
              <a:buClr>
                <a:srgbClr val="0070C0"/>
              </a:buClr>
              <a:buSzPct val="79166"/>
              <a:buFont typeface="Segoe UI Symbol"/>
              <a:buChar char="►"/>
              <a:tabLst>
                <a:tab pos="755650" algn="l"/>
              </a:tabLst>
            </a:pPr>
            <a:r>
              <a:rPr sz="2400" dirty="0">
                <a:latin typeface="Century Gothic"/>
                <a:cs typeface="Century Gothic"/>
              </a:rPr>
              <a:t>A</a:t>
            </a:r>
            <a:r>
              <a:rPr sz="2400" spc="-6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Nomination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Paper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Affidavit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</a:t>
            </a:r>
            <a:r>
              <a:rPr sz="2400" spc="-10" dirty="0">
                <a:latin typeface="Century Gothic"/>
                <a:cs typeface="Century Gothic"/>
              </a:rPr>
              <a:t> Qualification</a:t>
            </a:r>
            <a:r>
              <a:rPr lang="en-US" sz="2400" spc="-10" dirty="0">
                <a:latin typeface="Century Gothic"/>
                <a:cs typeface="Century Gothic"/>
              </a:rPr>
              <a:t> will be provided around March. Every PC, whether previously elected or appointed must file again.</a:t>
            </a:r>
            <a:endParaRPr sz="2400" dirty="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buClr>
                <a:srgbClr val="0070C0"/>
              </a:buClr>
              <a:buFont typeface="Segoe UI Symbol"/>
              <a:buChar char="►"/>
            </a:pPr>
            <a:endParaRPr sz="2900" dirty="0">
              <a:latin typeface="Century Gothic"/>
              <a:cs typeface="Century Gothic"/>
            </a:endParaRPr>
          </a:p>
          <a:p>
            <a:pPr marL="356870" marR="335915" indent="-344805">
              <a:lnSpc>
                <a:spcPct val="120000"/>
              </a:lnSpc>
              <a:spcBef>
                <a:spcPts val="1900"/>
              </a:spcBef>
              <a:buClr>
                <a:srgbClr val="FF0000"/>
              </a:buClr>
              <a:buFont typeface="Segoe UI Symbol"/>
              <a:buChar char="■"/>
              <a:tabLst>
                <a:tab pos="402590" algn="l"/>
              </a:tabLst>
            </a:pPr>
            <a:r>
              <a:rPr sz="2800" dirty="0">
                <a:latin typeface="Century Gothic"/>
                <a:cs typeface="Century Gothic"/>
              </a:rPr>
              <a:t>Term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is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two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years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-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from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October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following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the 	</a:t>
            </a:r>
            <a:r>
              <a:rPr sz="2800" dirty="0">
                <a:latin typeface="Century Gothic"/>
                <a:cs typeface="Century Gothic"/>
              </a:rPr>
              <a:t>Primary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 October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following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next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Primary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599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5"/>
              </a:spcBef>
            </a:pPr>
            <a:r>
              <a:rPr dirty="0"/>
              <a:t>Advantages</a:t>
            </a:r>
            <a:r>
              <a:rPr spc="-90" dirty="0"/>
              <a:t> </a:t>
            </a:r>
            <a:r>
              <a:rPr dirty="0"/>
              <a:t>of</a:t>
            </a:r>
            <a:r>
              <a:rPr spc="15" dirty="0"/>
              <a:t> </a:t>
            </a:r>
            <a:r>
              <a:rPr dirty="0"/>
              <a:t>Elected</a:t>
            </a:r>
            <a:r>
              <a:rPr spc="-80" dirty="0"/>
              <a:t> </a:t>
            </a:r>
            <a:r>
              <a:rPr spc="-25" dirty="0"/>
              <a:t>PCs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00275"/>
            <a:ext cx="8566785" cy="5404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Must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elected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PC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 run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legislative </a:t>
            </a:r>
            <a:r>
              <a:rPr sz="2800" dirty="0">
                <a:latin typeface="Century Gothic"/>
                <a:cs typeface="Century Gothic"/>
              </a:rPr>
              <a:t>district,</a:t>
            </a:r>
            <a:r>
              <a:rPr sz="2800" spc="-114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county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or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state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Party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leadership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position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Segoe UI Symbol"/>
              <a:buChar char="■"/>
            </a:pPr>
            <a:endParaRPr sz="3250" dirty="0">
              <a:latin typeface="Century Gothic"/>
              <a:cs typeface="Century Gothic"/>
            </a:endParaRPr>
          </a:p>
          <a:p>
            <a:pPr marL="356870" marR="26670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Elect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lang="en-US" sz="2800" spc="-65" dirty="0">
                <a:latin typeface="Century Gothic"/>
                <a:cs typeface="Century Gothic"/>
              </a:rPr>
              <a:t>L</a:t>
            </a:r>
            <a:r>
              <a:rPr sz="2800" dirty="0">
                <a:latin typeface="Century Gothic"/>
                <a:cs typeface="Century Gothic"/>
              </a:rPr>
              <a:t>egislative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lang="en-US" sz="2800" spc="-70" dirty="0">
                <a:latin typeface="Century Gothic"/>
                <a:cs typeface="Century Gothic"/>
              </a:rPr>
              <a:t>D</a:t>
            </a:r>
            <a:r>
              <a:rPr sz="2800" dirty="0">
                <a:latin typeface="Century Gothic"/>
                <a:cs typeface="Century Gothic"/>
              </a:rPr>
              <a:t>istrict</a:t>
            </a:r>
            <a:r>
              <a:rPr lang="en-US" sz="2800" dirty="0">
                <a:latin typeface="Century Gothic"/>
                <a:cs typeface="Century Gothic"/>
              </a:rPr>
              <a:t> ( LD) 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leadership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at </a:t>
            </a:r>
            <a:r>
              <a:rPr sz="2800" dirty="0">
                <a:latin typeface="Century Gothic"/>
                <a:cs typeface="Century Gothic"/>
              </a:rPr>
              <a:t>organizational</a:t>
            </a:r>
            <a:r>
              <a:rPr sz="2800" spc="-10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meeting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(even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numbered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years)</a:t>
            </a:r>
            <a:endParaRPr lang="en-US" sz="2800" spc="-10" dirty="0">
              <a:latin typeface="Century Gothic"/>
              <a:cs typeface="Century Gothic"/>
            </a:endParaRPr>
          </a:p>
          <a:p>
            <a:pPr marL="356870" marR="26670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lang="en-US" sz="325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250" dirty="0">
              <a:latin typeface="Century Gothic"/>
              <a:cs typeface="Century Gothic"/>
            </a:endParaRPr>
          </a:p>
          <a:p>
            <a:pPr marL="356870" marR="38735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Elect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County</a:t>
            </a:r>
            <a:r>
              <a:rPr sz="2800" b="1" spc="10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Executive</a:t>
            </a:r>
            <a:r>
              <a:rPr sz="2800" b="1" spc="-65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Board </a:t>
            </a:r>
            <a:r>
              <a:rPr sz="2800" dirty="0">
                <a:latin typeface="Century Gothic"/>
                <a:cs typeface="Century Gothic"/>
              </a:rPr>
              <a:t>positions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at </a:t>
            </a:r>
            <a:r>
              <a:rPr sz="2800" dirty="0">
                <a:latin typeface="Century Gothic"/>
                <a:cs typeface="Century Gothic"/>
              </a:rPr>
              <a:t>Statutory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Meeting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(in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odd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numbered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years)and </a:t>
            </a:r>
            <a:r>
              <a:rPr sz="2800" dirty="0">
                <a:latin typeface="Century Gothic"/>
                <a:cs typeface="Century Gothic"/>
              </a:rPr>
              <a:t>at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Mandatory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Meeting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(even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numbered</a:t>
            </a:r>
            <a:r>
              <a:rPr sz="2800" spc="-10" dirty="0">
                <a:latin typeface="Century Gothic"/>
                <a:cs typeface="Century Gothic"/>
              </a:rPr>
              <a:t> years)</a:t>
            </a:r>
            <a:r>
              <a:rPr lang="en-US" sz="2800" spc="-10" dirty="0">
                <a:latin typeface="Century Gothic"/>
                <a:cs typeface="Century Gothic"/>
              </a:rPr>
              <a:t>  EXAMPLE: Chair, vs Member –at-large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599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5"/>
              </a:spcBef>
            </a:pPr>
            <a:r>
              <a:rPr dirty="0"/>
              <a:t>Advantages</a:t>
            </a:r>
            <a:r>
              <a:rPr spc="-90" dirty="0"/>
              <a:t> </a:t>
            </a:r>
            <a:r>
              <a:rPr dirty="0"/>
              <a:t>of</a:t>
            </a:r>
            <a:r>
              <a:rPr spc="15" dirty="0"/>
              <a:t> </a:t>
            </a:r>
            <a:r>
              <a:rPr dirty="0"/>
              <a:t>Elected</a:t>
            </a:r>
            <a:r>
              <a:rPr spc="-80" dirty="0"/>
              <a:t> </a:t>
            </a:r>
            <a:r>
              <a:rPr spc="-25" dirty="0"/>
              <a:t>PCs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694180"/>
            <a:ext cx="8138795" cy="44750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56870" marR="268605" indent="-344805">
              <a:lnSpc>
                <a:spcPct val="80000"/>
              </a:lnSpc>
              <a:spcBef>
                <a:spcPts val="780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Vote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on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Legislative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District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&amp;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County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bylaws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resolutions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0000"/>
              </a:buClr>
              <a:buFont typeface="Segoe UI Symbol"/>
              <a:buChar char="■"/>
            </a:pPr>
            <a:endParaRPr sz="2700" dirty="0">
              <a:latin typeface="Century Gothic"/>
              <a:cs typeface="Century Gothic"/>
            </a:endParaRPr>
          </a:p>
          <a:p>
            <a:pPr marL="356870" marR="5080" indent="-344805">
              <a:lnSpc>
                <a:spcPts val="271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Vote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on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selection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candidates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should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there </a:t>
            </a:r>
            <a:r>
              <a:rPr sz="2800" dirty="0">
                <a:latin typeface="Century Gothic"/>
                <a:cs typeface="Century Gothic"/>
              </a:rPr>
              <a:t>be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legislative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vacancy</a:t>
            </a:r>
            <a:r>
              <a:rPr lang="en-US" sz="2800" spc="-10" dirty="0">
                <a:latin typeface="Century Gothic"/>
                <a:cs typeface="Century Gothic"/>
              </a:rPr>
              <a:t> ( Example LD13)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Segoe UI Symbol"/>
              <a:buChar char="■"/>
            </a:pPr>
            <a:endParaRPr sz="2750" dirty="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Eligible</a:t>
            </a:r>
            <a:r>
              <a:rPr sz="2800" spc="-1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run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State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Committeeman</a:t>
            </a:r>
            <a:endParaRPr lang="en-US" sz="2800" spc="-10" dirty="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endParaRPr lang="en-US" sz="2800" spc="-10" dirty="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lang="en-US" sz="2800" spc="-10" dirty="0">
                <a:latin typeface="Century Gothic"/>
                <a:cs typeface="Century Gothic"/>
              </a:rPr>
              <a:t>State Committeeman are Elected by your peers in your LD, who can vote for STATE Leadership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7220" y="618236"/>
            <a:ext cx="37401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Appointed</a:t>
            </a:r>
            <a:r>
              <a:rPr spc="-90" dirty="0"/>
              <a:t> </a:t>
            </a:r>
            <a:r>
              <a:rPr spc="-25" dirty="0"/>
              <a:t>PCs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617980"/>
            <a:ext cx="8258175" cy="498919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5080" indent="-343535" algn="just">
              <a:lnSpc>
                <a:spcPct val="80400"/>
              </a:lnSpc>
              <a:spcBef>
                <a:spcPts val="76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Registered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Republicans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can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appointed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by 	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County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Chairman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fill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vacancy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where 	</a:t>
            </a:r>
            <a:r>
              <a:rPr sz="2800" dirty="0">
                <a:latin typeface="Century Gothic"/>
                <a:cs typeface="Century Gothic"/>
              </a:rPr>
              <a:t>there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is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not an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Elected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PC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Segoe UI Symbol"/>
              <a:buChar char="■"/>
            </a:pPr>
            <a:endParaRPr sz="3800" dirty="0">
              <a:latin typeface="Century Gothic"/>
              <a:cs typeface="Century Gothic"/>
            </a:endParaRPr>
          </a:p>
          <a:p>
            <a:pPr marL="356870" marR="418465" indent="-344805">
              <a:lnSpc>
                <a:spcPts val="271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b="1" dirty="0">
                <a:latin typeface="Century Gothic"/>
                <a:cs typeface="Century Gothic"/>
              </a:rPr>
              <a:t>He</a:t>
            </a:r>
            <a:r>
              <a:rPr sz="2800" b="1" spc="-55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or</a:t>
            </a:r>
            <a:r>
              <a:rPr sz="2800" b="1" spc="-20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she</a:t>
            </a:r>
            <a:r>
              <a:rPr sz="2800" b="1" spc="10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must</a:t>
            </a:r>
            <a:r>
              <a:rPr sz="2800" b="1" spc="-30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still</a:t>
            </a:r>
            <a:r>
              <a:rPr sz="2800" b="1" spc="-50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register</a:t>
            </a:r>
            <a:r>
              <a:rPr sz="2800" b="1" spc="-50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to</a:t>
            </a:r>
            <a:r>
              <a:rPr sz="2800" b="1" spc="-5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run at</a:t>
            </a:r>
            <a:r>
              <a:rPr sz="2800" b="1" spc="-30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the</a:t>
            </a:r>
            <a:r>
              <a:rPr sz="2800" b="1" spc="10" dirty="0">
                <a:latin typeface="Century Gothic"/>
                <a:cs typeface="Century Gothic"/>
              </a:rPr>
              <a:t> </a:t>
            </a:r>
            <a:r>
              <a:rPr sz="2800" b="1" spc="-20" dirty="0">
                <a:latin typeface="Century Gothic"/>
                <a:cs typeface="Century Gothic"/>
              </a:rPr>
              <a:t>next </a:t>
            </a:r>
            <a:r>
              <a:rPr sz="2800" b="1" dirty="0">
                <a:latin typeface="Century Gothic"/>
                <a:cs typeface="Century Gothic"/>
              </a:rPr>
              <a:t>primary</a:t>
            </a:r>
            <a:r>
              <a:rPr sz="2800" b="1" spc="-5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election</a:t>
            </a:r>
            <a:endParaRPr sz="2800" b="1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Segoe UI Symbol"/>
              <a:buChar char="■"/>
            </a:pPr>
            <a:endParaRPr sz="3800" dirty="0">
              <a:latin typeface="Century Gothic"/>
              <a:cs typeface="Century Gothic"/>
            </a:endParaRPr>
          </a:p>
          <a:p>
            <a:pPr marL="356870" marR="787400" indent="-344805">
              <a:lnSpc>
                <a:spcPts val="271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Submit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 PC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application</a:t>
            </a:r>
            <a:r>
              <a:rPr sz="2800" spc="-1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legislative </a:t>
            </a:r>
            <a:r>
              <a:rPr sz="2800" dirty="0">
                <a:latin typeface="Century Gothic"/>
                <a:cs typeface="Century Gothic"/>
              </a:rPr>
              <a:t>district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chairman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Segoe UI Symbol"/>
              <a:buChar char="■"/>
            </a:pPr>
            <a:endParaRPr sz="3800" dirty="0">
              <a:latin typeface="Century Gothic"/>
              <a:cs typeface="Century Gothic"/>
            </a:endParaRPr>
          </a:p>
          <a:p>
            <a:pPr marL="356870" marR="428625" indent="-344805">
              <a:lnSpc>
                <a:spcPts val="271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Approved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by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District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Chairman,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County </a:t>
            </a:r>
            <a:r>
              <a:rPr sz="2800" dirty="0">
                <a:latin typeface="Century Gothic"/>
                <a:cs typeface="Century Gothic"/>
              </a:rPr>
              <a:t>Chairman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County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Board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Supervisors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5923" y="4437379"/>
            <a:ext cx="31432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70C0"/>
                </a:solidFill>
                <a:latin typeface="Century Gothic"/>
                <a:cs typeface="Century Gothic"/>
              </a:rPr>
              <a:t>Module</a:t>
            </a:r>
            <a:r>
              <a:rPr sz="5400" spc="-30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5400" spc="-50" dirty="0">
                <a:solidFill>
                  <a:srgbClr val="0070C0"/>
                </a:solidFill>
                <a:latin typeface="Century Gothic"/>
                <a:cs typeface="Century Gothic"/>
              </a:rPr>
              <a:t>1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33548" y="5434076"/>
            <a:ext cx="45891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entury Gothic"/>
                <a:cs typeface="Century Gothic"/>
              </a:rPr>
              <a:t>Precinct</a:t>
            </a:r>
            <a:r>
              <a:rPr sz="3000" spc="-70" dirty="0">
                <a:latin typeface="Century Gothic"/>
                <a:cs typeface="Century Gothic"/>
              </a:rPr>
              <a:t> </a:t>
            </a:r>
            <a:r>
              <a:rPr sz="3000" spc="-10" dirty="0">
                <a:latin typeface="Century Gothic"/>
                <a:cs typeface="Century Gothic"/>
              </a:rPr>
              <a:t>Committeemen</a:t>
            </a:r>
            <a:endParaRPr sz="30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2152" y="1066800"/>
            <a:ext cx="3057144" cy="306019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599" rIns="0" bIns="0" rtlCol="0">
            <a:spAutoFit/>
          </a:bodyPr>
          <a:lstStyle/>
          <a:p>
            <a:pPr marL="597535">
              <a:lnSpc>
                <a:spcPct val="100000"/>
              </a:lnSpc>
              <a:spcBef>
                <a:spcPts val="105"/>
              </a:spcBef>
            </a:pPr>
            <a:r>
              <a:rPr dirty="0"/>
              <a:t>Number</a:t>
            </a:r>
            <a:r>
              <a:rPr spc="-110" dirty="0"/>
              <a:t> </a:t>
            </a:r>
            <a:r>
              <a:rPr dirty="0"/>
              <a:t>of</a:t>
            </a:r>
            <a:r>
              <a:rPr spc="15" dirty="0"/>
              <a:t> </a:t>
            </a:r>
            <a:r>
              <a:rPr dirty="0"/>
              <a:t>PCs</a:t>
            </a:r>
            <a:r>
              <a:rPr spc="-15" dirty="0"/>
              <a:t> </a:t>
            </a:r>
            <a:r>
              <a:rPr dirty="0"/>
              <a:t>per</a:t>
            </a:r>
            <a:r>
              <a:rPr spc="-25" dirty="0"/>
              <a:t> </a:t>
            </a:r>
            <a:r>
              <a:rPr spc="-10" dirty="0"/>
              <a:t>Precinct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005075"/>
            <a:ext cx="8241665" cy="3856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6990" indent="-343535" algn="just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Each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precinct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is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allotted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one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PC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just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because 	</a:t>
            </a:r>
            <a:r>
              <a:rPr sz="2800" dirty="0">
                <a:latin typeface="Century Gothic"/>
                <a:cs typeface="Century Gothic"/>
              </a:rPr>
              <a:t>it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is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precinct</a:t>
            </a:r>
            <a:endParaRPr sz="2800" dirty="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There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are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over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lang="en-US" sz="2400" spc="-10" dirty="0">
                <a:latin typeface="Century Gothic"/>
                <a:cs typeface="Century Gothic"/>
              </a:rPr>
              <a:t>935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precincts </a:t>
            </a:r>
            <a:r>
              <a:rPr lang="en-US" sz="2400" spc="-10" dirty="0">
                <a:latin typeface="Century Gothic"/>
                <a:cs typeface="Century Gothic"/>
              </a:rPr>
              <a:t>in MARICOPA County</a:t>
            </a:r>
            <a:endParaRPr sz="2400" dirty="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Segoe UI Symbol"/>
              <a:buChar char="►"/>
            </a:pPr>
            <a:endParaRPr sz="2850" dirty="0">
              <a:latin typeface="Century Gothic"/>
              <a:cs typeface="Century Gothic"/>
            </a:endParaRPr>
          </a:p>
          <a:p>
            <a:pPr marL="355600" marR="146685" indent="-343535" algn="just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Then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allocated</a:t>
            </a:r>
            <a:r>
              <a:rPr sz="2800" spc="-10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one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additional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PC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slot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for 	</a:t>
            </a:r>
            <a:r>
              <a:rPr sz="2800" dirty="0">
                <a:latin typeface="Century Gothic"/>
                <a:cs typeface="Century Gothic"/>
              </a:rPr>
              <a:t>each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125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registered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Republican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voters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the 	</a:t>
            </a:r>
            <a:r>
              <a:rPr sz="2800" spc="-10" dirty="0">
                <a:latin typeface="Century Gothic"/>
                <a:cs typeface="Century Gothic"/>
              </a:rPr>
              <a:t>precinct</a:t>
            </a:r>
            <a:endParaRPr sz="2800" dirty="0">
              <a:latin typeface="Century Gothic"/>
              <a:cs typeface="Century Gothic"/>
            </a:endParaRPr>
          </a:p>
          <a:p>
            <a:pPr marL="755015" marR="5080" lvl="1" indent="-285750" algn="just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SzPct val="8541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Number</a:t>
            </a:r>
            <a:r>
              <a:rPr sz="2400" spc="-6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Voters</a:t>
            </a:r>
            <a:r>
              <a:rPr sz="2400" spc="8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in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Precinct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as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March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1st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spc="-25" dirty="0">
                <a:latin typeface="Century Gothic"/>
                <a:cs typeface="Century Gothic"/>
              </a:rPr>
              <a:t>of 	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general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election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spc="-20" dirty="0">
                <a:latin typeface="Century Gothic"/>
                <a:cs typeface="Century Gothic"/>
              </a:rPr>
              <a:t>year</a:t>
            </a:r>
            <a:endParaRPr sz="2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8836" y="618236"/>
            <a:ext cx="68357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Number</a:t>
            </a:r>
            <a:r>
              <a:rPr spc="-110" dirty="0"/>
              <a:t> </a:t>
            </a:r>
            <a:r>
              <a:rPr dirty="0"/>
              <a:t>of</a:t>
            </a:r>
            <a:r>
              <a:rPr spc="15" dirty="0"/>
              <a:t> </a:t>
            </a:r>
            <a:r>
              <a:rPr dirty="0"/>
              <a:t>PCs</a:t>
            </a:r>
            <a:r>
              <a:rPr spc="-15" dirty="0"/>
              <a:t> </a:t>
            </a:r>
            <a:r>
              <a:rPr dirty="0"/>
              <a:t>per</a:t>
            </a:r>
            <a:r>
              <a:rPr spc="-25" dirty="0"/>
              <a:t> </a:t>
            </a:r>
            <a:r>
              <a:rPr spc="-10" dirty="0"/>
              <a:t>Precinct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624075"/>
            <a:ext cx="793178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Voter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Registration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Statistics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lang="en-US" sz="2800" dirty="0">
                <a:latin typeface="Century Gothic"/>
                <a:cs typeface="Century Gothic"/>
              </a:rPr>
              <a:t>–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J</a:t>
            </a:r>
            <a:r>
              <a:rPr lang="en-US" sz="2800" dirty="0">
                <a:latin typeface="Century Gothic"/>
                <a:cs typeface="Century Gothic"/>
              </a:rPr>
              <a:t>uly 2023</a:t>
            </a:r>
            <a:endParaRPr sz="2800" dirty="0">
              <a:latin typeface="Century Gothic"/>
              <a:cs typeface="Century 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89913"/>
              </p:ext>
            </p:extLst>
          </p:nvPr>
        </p:nvGraphicFramePr>
        <p:xfrm>
          <a:off x="1278889" y="2137910"/>
          <a:ext cx="6828154" cy="2566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6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765">
                <a:tc>
                  <a:txBody>
                    <a:bodyPr/>
                    <a:lstStyle/>
                    <a:p>
                      <a:pPr marL="318135" indent="-286385">
                        <a:lnSpc>
                          <a:spcPct val="100000"/>
                        </a:lnSpc>
                        <a:spcBef>
                          <a:spcPts val="15"/>
                        </a:spcBef>
                        <a:buClr>
                          <a:srgbClr val="0070C0"/>
                        </a:buClr>
                        <a:buSzPct val="79166"/>
                        <a:buFont typeface="Segoe UI Symbol"/>
                        <a:buChar char="►"/>
                        <a:tabLst>
                          <a:tab pos="318135" algn="l"/>
                        </a:tabLst>
                      </a:pPr>
                      <a:r>
                        <a:rPr sz="2400" spc="-10" dirty="0">
                          <a:latin typeface="Century Gothic"/>
                          <a:cs typeface="Century Gothic"/>
                        </a:rPr>
                        <a:t>Republican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-10" dirty="0">
                          <a:latin typeface="Century Gothic"/>
                          <a:cs typeface="Century Gothic"/>
                        </a:rPr>
                        <a:t>1,</a:t>
                      </a:r>
                      <a:r>
                        <a:rPr lang="en-US" sz="2400" spc="-10" dirty="0">
                          <a:latin typeface="Century Gothic"/>
                          <a:cs typeface="Century Gothic"/>
                        </a:rPr>
                        <a:t>445,127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-10" dirty="0">
                          <a:latin typeface="Century Gothic"/>
                          <a:cs typeface="Century Gothic"/>
                        </a:rPr>
                        <a:t>34.</a:t>
                      </a:r>
                      <a:r>
                        <a:rPr lang="en-US" sz="2400" spc="-1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2400" spc="-10" dirty="0">
                          <a:latin typeface="Century Gothic"/>
                          <a:cs typeface="Century Gothic"/>
                        </a:rPr>
                        <a:t>%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318135" indent="-286385">
                        <a:lnSpc>
                          <a:spcPct val="100000"/>
                        </a:lnSpc>
                        <a:spcBef>
                          <a:spcPts val="270"/>
                        </a:spcBef>
                        <a:buClr>
                          <a:srgbClr val="0070C0"/>
                        </a:buClr>
                        <a:buSzPct val="79166"/>
                        <a:buFont typeface="Segoe UI Symbol"/>
                        <a:buChar char="►"/>
                        <a:tabLst>
                          <a:tab pos="318135" algn="l"/>
                        </a:tabLst>
                      </a:pPr>
                      <a:r>
                        <a:rPr sz="2400" spc="-10" dirty="0">
                          <a:latin typeface="Century Gothic"/>
                          <a:cs typeface="Century Gothic"/>
                        </a:rPr>
                        <a:t>Other</a:t>
                      </a:r>
                      <a:r>
                        <a:rPr lang="en-US" sz="2400" spc="-10" dirty="0">
                          <a:latin typeface="Century Gothic"/>
                          <a:cs typeface="Century Gothic"/>
                        </a:rPr>
                        <a:t> -PND,IND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spc="-10" dirty="0">
                          <a:latin typeface="Century Gothic"/>
                          <a:cs typeface="Century Gothic"/>
                        </a:rPr>
                        <a:t>1,</a:t>
                      </a:r>
                      <a:r>
                        <a:rPr lang="en-US" sz="2400" spc="-10" dirty="0">
                          <a:latin typeface="Century Gothic"/>
                          <a:cs typeface="Century Gothic"/>
                        </a:rPr>
                        <a:t>450,697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spc="-10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lang="en-US" sz="2400" spc="-10" dirty="0">
                          <a:latin typeface="Century Gothic"/>
                          <a:cs typeface="Century Gothic"/>
                        </a:rPr>
                        <a:t>4.6</a:t>
                      </a:r>
                      <a:r>
                        <a:rPr sz="2400" spc="-10" dirty="0">
                          <a:latin typeface="Century Gothic"/>
                          <a:cs typeface="Century Gothic"/>
                        </a:rPr>
                        <a:t>%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318135" indent="-286385">
                        <a:lnSpc>
                          <a:spcPct val="100000"/>
                        </a:lnSpc>
                        <a:spcBef>
                          <a:spcPts val="270"/>
                        </a:spcBef>
                        <a:buClr>
                          <a:srgbClr val="0070C0"/>
                        </a:buClr>
                        <a:buSzPct val="79166"/>
                        <a:buFont typeface="Segoe UI Symbol"/>
                        <a:buChar char="►"/>
                        <a:tabLst>
                          <a:tab pos="318135" algn="l"/>
                        </a:tabLst>
                      </a:pPr>
                      <a:r>
                        <a:rPr sz="2400" spc="-10" dirty="0">
                          <a:latin typeface="Century Gothic"/>
                          <a:cs typeface="Century Gothic"/>
                        </a:rPr>
                        <a:t>Democrat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spc="-10" dirty="0">
                          <a:latin typeface="Century Gothic"/>
                          <a:cs typeface="Century Gothic"/>
                        </a:rPr>
                        <a:t>1,</a:t>
                      </a:r>
                      <a:r>
                        <a:rPr lang="en-US" sz="2400" spc="-10" dirty="0">
                          <a:latin typeface="Century Gothic"/>
                          <a:cs typeface="Century Gothic"/>
                        </a:rPr>
                        <a:t>260,659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spc="-10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lang="en-US" sz="2400" spc="-10" dirty="0"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sz="2400" spc="-10" dirty="0">
                          <a:latin typeface="Century Gothic"/>
                          <a:cs typeface="Century Gothic"/>
                        </a:rPr>
                        <a:t>.0%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318135" indent="-286385">
                        <a:lnSpc>
                          <a:spcPct val="100000"/>
                        </a:lnSpc>
                        <a:spcBef>
                          <a:spcPts val="270"/>
                        </a:spcBef>
                        <a:buClr>
                          <a:srgbClr val="0070C0"/>
                        </a:buClr>
                        <a:buSzPct val="79166"/>
                        <a:buFont typeface="Segoe UI Symbol"/>
                        <a:buChar char="►"/>
                        <a:tabLst>
                          <a:tab pos="318135" algn="l"/>
                        </a:tabLst>
                      </a:pPr>
                      <a:r>
                        <a:rPr sz="2400" spc="-10" dirty="0">
                          <a:latin typeface="Century Gothic"/>
                          <a:cs typeface="Century Gothic"/>
                        </a:rPr>
                        <a:t>Libertarian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73533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spc="-10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lang="en-US" sz="2400" spc="-10" dirty="0">
                          <a:latin typeface="Century Gothic"/>
                          <a:cs typeface="Century Gothic"/>
                        </a:rPr>
                        <a:t>3,738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spc="-20" dirty="0">
                          <a:latin typeface="Century Gothic"/>
                          <a:cs typeface="Century Gothic"/>
                        </a:rPr>
                        <a:t>0.8%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318135" indent="-286385">
                        <a:lnSpc>
                          <a:spcPct val="100000"/>
                        </a:lnSpc>
                        <a:spcBef>
                          <a:spcPts val="270"/>
                        </a:spcBef>
                        <a:buClr>
                          <a:srgbClr val="0070C0"/>
                        </a:buClr>
                        <a:buSzPct val="79166"/>
                        <a:buFont typeface="Segoe UI Symbol"/>
                        <a:buChar char="►"/>
                        <a:tabLst>
                          <a:tab pos="318135" algn="l"/>
                        </a:tabLst>
                      </a:pPr>
                      <a:r>
                        <a:rPr lang="en-US" sz="2400" spc="-10" dirty="0">
                          <a:latin typeface="Century Gothic"/>
                          <a:cs typeface="Century Gothic"/>
                        </a:rPr>
                        <a:t>No Label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68961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2400" dirty="0">
                          <a:latin typeface="Century Gothic"/>
                          <a:cs typeface="Century Gothic"/>
                        </a:rPr>
                        <a:t>8505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spc="-20" dirty="0">
                          <a:latin typeface="Century Gothic"/>
                          <a:cs typeface="Century Gothic"/>
                        </a:rPr>
                        <a:t>0.2%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318135" indent="-286385">
                        <a:lnSpc>
                          <a:spcPts val="2830"/>
                        </a:lnSpc>
                        <a:spcBef>
                          <a:spcPts val="270"/>
                        </a:spcBef>
                        <a:buClr>
                          <a:srgbClr val="0070C0"/>
                        </a:buClr>
                        <a:buSzPct val="79166"/>
                        <a:buFont typeface="Segoe UI Symbol"/>
                        <a:buChar char="►"/>
                        <a:tabLst>
                          <a:tab pos="318135" algn="l"/>
                        </a:tabLst>
                      </a:pPr>
                      <a:r>
                        <a:rPr sz="2400" spc="-10" dirty="0">
                          <a:latin typeface="Century Gothic"/>
                          <a:cs typeface="Century Gothic"/>
                        </a:rPr>
                        <a:t>Total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652780" algn="r">
                        <a:lnSpc>
                          <a:spcPts val="2830"/>
                        </a:lnSpc>
                        <a:spcBef>
                          <a:spcPts val="270"/>
                        </a:spcBef>
                      </a:pPr>
                      <a:r>
                        <a:rPr lang="en-US" sz="2400" spc="-10" dirty="0">
                          <a:latin typeface="Century Gothic"/>
                          <a:cs typeface="Century Gothic"/>
                        </a:rPr>
                        <a:t>4,198,726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60400">
                        <a:lnSpc>
                          <a:spcPts val="2830"/>
                        </a:lnSpc>
                        <a:spcBef>
                          <a:spcPts val="270"/>
                        </a:spcBef>
                      </a:pPr>
                      <a:r>
                        <a:rPr sz="2400" spc="-20" dirty="0">
                          <a:latin typeface="Century Gothic"/>
                          <a:cs typeface="Century Gothic"/>
                        </a:rPr>
                        <a:t>100%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39316" y="5443220"/>
            <a:ext cx="65773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0000"/>
                </a:solidFill>
                <a:latin typeface="Century Gothic"/>
                <a:cs typeface="Century Gothic"/>
              </a:rPr>
              <a:t>SO</a:t>
            </a:r>
            <a:r>
              <a:rPr sz="28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entury Gothic"/>
                <a:cs typeface="Century Gothic"/>
              </a:rPr>
              <a:t>WHERE</a:t>
            </a:r>
            <a:r>
              <a:rPr sz="2800" b="1" spc="-6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entury Gothic"/>
                <a:cs typeface="Century Gothic"/>
              </a:rPr>
              <a:t>DO PCs</a:t>
            </a:r>
            <a:r>
              <a:rPr sz="28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entury Gothic"/>
                <a:cs typeface="Century Gothic"/>
              </a:rPr>
              <a:t>FIT</a:t>
            </a:r>
            <a:r>
              <a:rPr sz="2800" b="1" spc="-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entury Gothic"/>
                <a:cs typeface="Century Gothic"/>
              </a:rPr>
              <a:t>INTO</a:t>
            </a:r>
            <a:r>
              <a:rPr sz="28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entury Gothic"/>
                <a:cs typeface="Century Gothic"/>
              </a:rPr>
              <a:t>THE</a:t>
            </a:r>
            <a:r>
              <a:rPr sz="2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 PARTY?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2206751"/>
            <a:ext cx="9144000" cy="3175"/>
          </a:xfrm>
          <a:custGeom>
            <a:avLst/>
            <a:gdLst/>
            <a:ahLst/>
            <a:cxnLst/>
            <a:rect l="l" t="t" r="r" b="b"/>
            <a:pathLst>
              <a:path w="9144000" h="3175">
                <a:moveTo>
                  <a:pt x="9144000" y="0"/>
                </a:moveTo>
                <a:lnTo>
                  <a:pt x="0" y="0"/>
                </a:lnTo>
                <a:lnTo>
                  <a:pt x="0" y="3048"/>
                </a:lnTo>
                <a:lnTo>
                  <a:pt x="9144000" y="3048"/>
                </a:lnTo>
                <a:lnTo>
                  <a:pt x="9144000" y="0"/>
                </a:lnTo>
                <a:close/>
              </a:path>
            </a:pathLst>
          </a:custGeom>
          <a:solidFill>
            <a:srgbClr val="9A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57200" y="2207260"/>
            <a:ext cx="9144000" cy="1331595"/>
            <a:chOff x="457200" y="2207260"/>
            <a:chExt cx="9144000" cy="1331595"/>
          </a:xfrm>
        </p:grpSpPr>
        <p:sp>
          <p:nvSpPr>
            <p:cNvPr id="5" name="object 5"/>
            <p:cNvSpPr/>
            <p:nvPr/>
          </p:nvSpPr>
          <p:spPr>
            <a:xfrm>
              <a:off x="457200" y="3535680"/>
              <a:ext cx="9144000" cy="3175"/>
            </a:xfrm>
            <a:custGeom>
              <a:avLst/>
              <a:gdLst/>
              <a:ahLst/>
              <a:cxnLst/>
              <a:rect l="l" t="t" r="r" b="b"/>
              <a:pathLst>
                <a:path w="9144000" h="3175">
                  <a:moveTo>
                    <a:pt x="9144000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9144000" y="3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2209800"/>
              <a:ext cx="9144000" cy="1325880"/>
            </a:xfrm>
            <a:custGeom>
              <a:avLst/>
              <a:gdLst/>
              <a:ahLst/>
              <a:cxnLst/>
              <a:rect l="l" t="t" r="r" b="b"/>
              <a:pathLst>
                <a:path w="9144000" h="1325879">
                  <a:moveTo>
                    <a:pt x="9144000" y="0"/>
                  </a:moveTo>
                  <a:lnTo>
                    <a:pt x="0" y="0"/>
                  </a:lnTo>
                  <a:lnTo>
                    <a:pt x="0" y="1325879"/>
                  </a:lnTo>
                  <a:lnTo>
                    <a:pt x="9144000" y="132587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2207259"/>
              <a:ext cx="9144000" cy="1330960"/>
            </a:xfrm>
            <a:custGeom>
              <a:avLst/>
              <a:gdLst/>
              <a:ahLst/>
              <a:cxnLst/>
              <a:rect l="l" t="t" r="r" b="b"/>
              <a:pathLst>
                <a:path w="9144000" h="1330960">
                  <a:moveTo>
                    <a:pt x="9144000" y="0"/>
                  </a:moveTo>
                  <a:lnTo>
                    <a:pt x="9140952" y="0"/>
                  </a:lnTo>
                  <a:lnTo>
                    <a:pt x="9140952" y="8636"/>
                  </a:lnTo>
                  <a:lnTo>
                    <a:pt x="9140952" y="1322324"/>
                  </a:lnTo>
                  <a:lnTo>
                    <a:pt x="6096" y="1322324"/>
                  </a:lnTo>
                  <a:lnTo>
                    <a:pt x="6096" y="1328420"/>
                  </a:lnTo>
                  <a:lnTo>
                    <a:pt x="2908" y="1328420"/>
                  </a:lnTo>
                  <a:lnTo>
                    <a:pt x="2908" y="1325232"/>
                  </a:lnTo>
                  <a:lnTo>
                    <a:pt x="6096" y="1328420"/>
                  </a:lnTo>
                  <a:lnTo>
                    <a:pt x="6096" y="1322324"/>
                  </a:lnTo>
                  <a:lnTo>
                    <a:pt x="6096" y="8636"/>
                  </a:lnTo>
                  <a:lnTo>
                    <a:pt x="9140952" y="8636"/>
                  </a:lnTo>
                  <a:lnTo>
                    <a:pt x="9140952" y="0"/>
                  </a:lnTo>
                  <a:lnTo>
                    <a:pt x="6096" y="0"/>
                  </a:lnTo>
                  <a:lnTo>
                    <a:pt x="6096" y="2540"/>
                  </a:lnTo>
                  <a:lnTo>
                    <a:pt x="2921" y="5715"/>
                  </a:lnTo>
                  <a:lnTo>
                    <a:pt x="2921" y="2540"/>
                  </a:lnTo>
                  <a:lnTo>
                    <a:pt x="6096" y="254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636"/>
                  </a:lnTo>
                  <a:lnTo>
                    <a:pt x="0" y="1330960"/>
                  </a:lnTo>
                  <a:lnTo>
                    <a:pt x="9144000" y="1330960"/>
                  </a:lnTo>
                  <a:lnTo>
                    <a:pt x="9144000" y="1328420"/>
                  </a:lnTo>
                  <a:lnTo>
                    <a:pt x="9144000" y="1322324"/>
                  </a:lnTo>
                  <a:lnTo>
                    <a:pt x="9144000" y="8636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4184" y="2380488"/>
              <a:ext cx="368808" cy="1767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7831" y="2471928"/>
              <a:ext cx="219456" cy="8229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342888" y="255574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8" y="0"/>
                  </a:lnTo>
                </a:path>
              </a:pathLst>
            </a:custGeom>
            <a:ln w="3175">
              <a:solidFill>
                <a:srgbClr val="8C1C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95743" y="255574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3175">
              <a:solidFill>
                <a:srgbClr val="8E1E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42888" y="2558796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8" y="0"/>
                  </a:lnTo>
                </a:path>
              </a:pathLst>
            </a:custGeom>
            <a:ln w="3175">
              <a:solidFill>
                <a:srgbClr val="8C1C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95743" y="255879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3175">
              <a:solidFill>
                <a:srgbClr val="8E1E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3264" y="2377440"/>
              <a:ext cx="560832" cy="3779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6160" y="2371344"/>
              <a:ext cx="356615" cy="3840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64" y="2377440"/>
              <a:ext cx="262128" cy="3688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6767" y="2377440"/>
              <a:ext cx="262128" cy="3688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3303" y="2380488"/>
              <a:ext cx="633984" cy="3749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06823" y="2471928"/>
              <a:ext cx="1085088" cy="2834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3728" y="2471928"/>
              <a:ext cx="545591" cy="28346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0000" y="2471928"/>
              <a:ext cx="252983" cy="2834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65447" y="2471928"/>
              <a:ext cx="277367" cy="28346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15200" y="2471928"/>
              <a:ext cx="262127" cy="28346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44767" y="2557272"/>
              <a:ext cx="252984" cy="19811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654807" y="3086100"/>
              <a:ext cx="4544695" cy="0"/>
            </a:xfrm>
            <a:custGeom>
              <a:avLst/>
              <a:gdLst/>
              <a:ahLst/>
              <a:cxnLst/>
              <a:rect l="l" t="t" r="r" b="b"/>
              <a:pathLst>
                <a:path w="4544695">
                  <a:moveTo>
                    <a:pt x="0" y="0"/>
                  </a:moveTo>
                  <a:lnTo>
                    <a:pt x="12192" y="0"/>
                  </a:lnTo>
                </a:path>
                <a:path w="4544695">
                  <a:moveTo>
                    <a:pt x="350519" y="0"/>
                  </a:moveTo>
                  <a:lnTo>
                    <a:pt x="356615" y="0"/>
                  </a:lnTo>
                </a:path>
                <a:path w="4544695">
                  <a:moveTo>
                    <a:pt x="643128" y="0"/>
                  </a:moveTo>
                  <a:lnTo>
                    <a:pt x="652272" y="0"/>
                  </a:lnTo>
                </a:path>
                <a:path w="4544695">
                  <a:moveTo>
                    <a:pt x="1469136" y="0"/>
                  </a:moveTo>
                  <a:lnTo>
                    <a:pt x="1481328" y="0"/>
                  </a:lnTo>
                </a:path>
                <a:path w="4544695">
                  <a:moveTo>
                    <a:pt x="2112264" y="0"/>
                  </a:moveTo>
                  <a:lnTo>
                    <a:pt x="2121408" y="0"/>
                  </a:lnTo>
                </a:path>
                <a:path w="4544695">
                  <a:moveTo>
                    <a:pt x="4535424" y="0"/>
                  </a:moveTo>
                  <a:lnTo>
                    <a:pt x="4544568" y="0"/>
                  </a:lnTo>
                </a:path>
              </a:pathLst>
            </a:custGeom>
            <a:ln w="3175">
              <a:solidFill>
                <a:srgbClr val="7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69991" y="3084576"/>
              <a:ext cx="396240" cy="853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596128" y="316839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048" y="0"/>
                  </a:lnTo>
                </a:path>
                <a:path w="3175" h="3175">
                  <a:moveTo>
                    <a:pt x="0" y="3047"/>
                  </a:moveTo>
                  <a:lnTo>
                    <a:pt x="3048" y="3047"/>
                  </a:lnTo>
                </a:path>
              </a:pathLst>
            </a:custGeom>
            <a:ln w="3175">
              <a:solidFill>
                <a:srgbClr val="8D1D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80816" y="2993136"/>
              <a:ext cx="749808" cy="31699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27504" y="2993136"/>
              <a:ext cx="633983" cy="3749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81215" y="2993136"/>
              <a:ext cx="585216" cy="3657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35040" y="2983992"/>
              <a:ext cx="600456" cy="3840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79391" y="3084576"/>
              <a:ext cx="283464" cy="27432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41335" y="3084576"/>
              <a:ext cx="283464" cy="2743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54679" y="3087624"/>
              <a:ext cx="274319" cy="28041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20767" y="3087624"/>
              <a:ext cx="274320" cy="28041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21295" y="3084576"/>
              <a:ext cx="277368" cy="28346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17591" y="3093720"/>
              <a:ext cx="231648" cy="26517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88920" y="3087624"/>
              <a:ext cx="313944" cy="37795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91911" y="3169920"/>
              <a:ext cx="252984" cy="1981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02808" y="3288792"/>
              <a:ext cx="91439" cy="7010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80688" y="3307080"/>
              <a:ext cx="228600" cy="6096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68623" y="3310127"/>
              <a:ext cx="88391" cy="4876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33216" y="3310127"/>
              <a:ext cx="82296" cy="487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10000" y="3307080"/>
              <a:ext cx="124967" cy="6096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447800" y="4111244"/>
            <a:ext cx="6705600" cy="31688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5400"/>
              </a:lnSpc>
              <a:spcBef>
                <a:spcPts val="110"/>
              </a:spcBef>
            </a:pPr>
            <a:r>
              <a:rPr sz="4500" dirty="0">
                <a:latin typeface="Tahoma"/>
                <a:cs typeface="Tahoma"/>
              </a:rPr>
              <a:t>-</a:t>
            </a:r>
            <a:r>
              <a:rPr sz="4500" spc="-35" dirty="0">
                <a:latin typeface="Tahoma"/>
                <a:cs typeface="Tahoma"/>
              </a:rPr>
              <a:t> </a:t>
            </a:r>
            <a:r>
              <a:rPr sz="4000" dirty="0">
                <a:latin typeface="Tahoma"/>
                <a:cs typeface="Tahoma"/>
              </a:rPr>
              <a:t>12,000</a:t>
            </a:r>
            <a:r>
              <a:rPr sz="4000" spc="-10" dirty="0">
                <a:latin typeface="Tahoma"/>
                <a:cs typeface="Tahoma"/>
              </a:rPr>
              <a:t> Vote</a:t>
            </a:r>
            <a:r>
              <a:rPr lang="en-US" sz="4000" spc="-10" dirty="0">
                <a:latin typeface="Tahoma"/>
                <a:cs typeface="Tahoma"/>
              </a:rPr>
              <a:t> Difference</a:t>
            </a:r>
            <a:endParaRPr sz="4000" dirty="0">
              <a:latin typeface="Tahoma"/>
              <a:cs typeface="Tahoma"/>
            </a:endParaRPr>
          </a:p>
          <a:p>
            <a:pPr marL="353695" indent="-340995">
              <a:lnSpc>
                <a:spcPts val="4800"/>
              </a:lnSpc>
              <a:buChar char="-"/>
              <a:tabLst>
                <a:tab pos="353695" algn="l"/>
              </a:tabLst>
            </a:pPr>
            <a:r>
              <a:rPr sz="4000" dirty="0">
                <a:latin typeface="Tahoma"/>
                <a:cs typeface="Tahoma"/>
              </a:rPr>
              <a:t>10</a:t>
            </a:r>
            <a:r>
              <a:rPr sz="4000" spc="-25" dirty="0">
                <a:latin typeface="Tahoma"/>
                <a:cs typeface="Tahoma"/>
              </a:rPr>
              <a:t> </a:t>
            </a:r>
            <a:r>
              <a:rPr sz="4000" spc="-10" dirty="0">
                <a:latin typeface="Tahoma"/>
                <a:cs typeface="Tahoma"/>
              </a:rPr>
              <a:t>Votes/Precinct</a:t>
            </a:r>
            <a:endParaRPr sz="4000" dirty="0">
              <a:latin typeface="Tahoma"/>
              <a:cs typeface="Tahoma"/>
            </a:endParaRPr>
          </a:p>
          <a:p>
            <a:pPr marL="353695" indent="-340995">
              <a:lnSpc>
                <a:spcPct val="100000"/>
              </a:lnSpc>
              <a:buChar char="-"/>
              <a:tabLst>
                <a:tab pos="353695" algn="l"/>
              </a:tabLst>
            </a:pPr>
            <a:r>
              <a:rPr sz="4000" dirty="0">
                <a:latin typeface="Tahoma"/>
                <a:cs typeface="Tahoma"/>
              </a:rPr>
              <a:t>2</a:t>
            </a:r>
            <a:r>
              <a:rPr sz="4000" spc="-15" dirty="0">
                <a:latin typeface="Tahoma"/>
                <a:cs typeface="Tahoma"/>
              </a:rPr>
              <a:t> </a:t>
            </a:r>
            <a:r>
              <a:rPr sz="4000" spc="-10" dirty="0">
                <a:latin typeface="Tahoma"/>
                <a:cs typeface="Tahoma"/>
              </a:rPr>
              <a:t>Votes/PC</a:t>
            </a:r>
            <a:r>
              <a:rPr lang="en-US" sz="4000" spc="-10" dirty="0">
                <a:latin typeface="Tahoma"/>
                <a:cs typeface="Tahoma"/>
              </a:rPr>
              <a:t>  </a:t>
            </a:r>
          </a:p>
          <a:p>
            <a:pPr marL="353695" indent="-340995">
              <a:lnSpc>
                <a:spcPct val="100000"/>
              </a:lnSpc>
              <a:buChar char="-"/>
              <a:tabLst>
                <a:tab pos="353695" algn="l"/>
              </a:tabLst>
            </a:pPr>
            <a:r>
              <a:rPr lang="en-US" sz="4000" spc="-10" dirty="0">
                <a:latin typeface="Tahoma"/>
                <a:cs typeface="Tahoma"/>
              </a:rPr>
              <a:t>How could this have changed the outcome?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0846" rIns="0" bIns="0" rtlCol="0">
            <a:spAutoFit/>
          </a:bodyPr>
          <a:lstStyle/>
          <a:p>
            <a:pPr marL="113411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30" dirty="0"/>
              <a:t> </a:t>
            </a:r>
            <a:r>
              <a:rPr dirty="0"/>
              <a:t>important</a:t>
            </a:r>
            <a:r>
              <a:rPr spc="-70" dirty="0"/>
              <a:t> </a:t>
            </a:r>
            <a:r>
              <a:rPr dirty="0"/>
              <a:t>is</a:t>
            </a:r>
            <a:r>
              <a:rPr spc="2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-25" dirty="0"/>
              <a:t>PC?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5923" y="4437379"/>
            <a:ext cx="31432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70C0"/>
                </a:solidFill>
                <a:latin typeface="Century Gothic"/>
                <a:cs typeface="Century Gothic"/>
              </a:rPr>
              <a:t>Module</a:t>
            </a:r>
            <a:r>
              <a:rPr sz="5400" spc="-30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5400" spc="-50" dirty="0">
                <a:solidFill>
                  <a:srgbClr val="0070C0"/>
                </a:solidFill>
                <a:latin typeface="Century Gothic"/>
                <a:cs typeface="Century Gothic"/>
              </a:rPr>
              <a:t>2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8428" y="5434076"/>
            <a:ext cx="27025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entury Gothic"/>
                <a:cs typeface="Century Gothic"/>
              </a:rPr>
              <a:t>Party</a:t>
            </a:r>
            <a:r>
              <a:rPr sz="3000" spc="-45" dirty="0">
                <a:latin typeface="Century Gothic"/>
                <a:cs typeface="Century Gothic"/>
              </a:rPr>
              <a:t> </a:t>
            </a:r>
            <a:r>
              <a:rPr sz="3000" spc="-10" dirty="0">
                <a:latin typeface="Century Gothic"/>
                <a:cs typeface="Century Gothic"/>
              </a:rPr>
              <a:t>Structure</a:t>
            </a:r>
            <a:endParaRPr sz="30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2152" y="969263"/>
            <a:ext cx="3057144" cy="30571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D1BA03-3685-72F1-CC82-003C26882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9" y="838200"/>
            <a:ext cx="754048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61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799" rIns="0" bIns="0" rtlCol="0">
            <a:spAutoFit/>
          </a:bodyPr>
          <a:lstStyle/>
          <a:p>
            <a:pPr marL="1243965">
              <a:lnSpc>
                <a:spcPct val="100000"/>
              </a:lnSpc>
              <a:spcBef>
                <a:spcPts val="105"/>
              </a:spcBef>
            </a:pPr>
            <a:r>
              <a:rPr dirty="0"/>
              <a:t>Internal</a:t>
            </a:r>
            <a:r>
              <a:rPr spc="-90" dirty="0"/>
              <a:t> </a:t>
            </a:r>
            <a:r>
              <a:rPr dirty="0"/>
              <a:t>Party</a:t>
            </a:r>
            <a:r>
              <a:rPr spc="-30" dirty="0"/>
              <a:t> </a:t>
            </a:r>
            <a:r>
              <a:rPr spc="-10" dirty="0"/>
              <a:t>Elections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26995"/>
            <a:ext cx="7839075" cy="35426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3048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PCs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elected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every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two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years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during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the </a:t>
            </a:r>
            <a:r>
              <a:rPr sz="2800" dirty="0">
                <a:latin typeface="Century Gothic"/>
                <a:cs typeface="Century Gothic"/>
              </a:rPr>
              <a:t>Primary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by the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voters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 their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party in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their precinct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Segoe UI Symbol"/>
              <a:buChar char="■"/>
            </a:pPr>
            <a:endParaRPr sz="3250" dirty="0">
              <a:latin typeface="Century Gothic"/>
              <a:cs typeface="Century Gothic"/>
            </a:endParaRPr>
          </a:p>
          <a:p>
            <a:pPr marL="356870" marR="5080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Elected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PCs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their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legislative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lang="en-US" sz="2800" spc="-10" dirty="0">
                <a:latin typeface="Century Gothic"/>
                <a:cs typeface="Century Gothic"/>
              </a:rPr>
              <a:t>D</a:t>
            </a:r>
            <a:r>
              <a:rPr sz="2800" spc="-10" dirty="0">
                <a:latin typeface="Century Gothic"/>
                <a:cs typeface="Century Gothic"/>
              </a:rPr>
              <a:t>istrict </a:t>
            </a:r>
            <a:r>
              <a:rPr sz="2800" dirty="0">
                <a:latin typeface="Century Gothic"/>
                <a:cs typeface="Century Gothic"/>
              </a:rPr>
              <a:t>leadership</a:t>
            </a:r>
            <a:r>
              <a:rPr sz="2800" spc="-1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team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lang="en-US" sz="2800" spc="-15" dirty="0">
                <a:latin typeface="Century Gothic"/>
                <a:cs typeface="Century Gothic"/>
              </a:rPr>
              <a:t>(LD Board)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State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Committeemen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represent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their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legislative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district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799" rIns="0" bIns="0" rtlCol="0">
            <a:spAutoFit/>
          </a:bodyPr>
          <a:lstStyle/>
          <a:p>
            <a:pPr marL="1243965">
              <a:lnSpc>
                <a:spcPct val="100000"/>
              </a:lnSpc>
              <a:spcBef>
                <a:spcPts val="105"/>
              </a:spcBef>
            </a:pPr>
            <a:r>
              <a:rPr dirty="0"/>
              <a:t>Internal</a:t>
            </a:r>
            <a:r>
              <a:rPr spc="-90" dirty="0"/>
              <a:t> </a:t>
            </a:r>
            <a:r>
              <a:rPr dirty="0"/>
              <a:t>Party</a:t>
            </a:r>
            <a:r>
              <a:rPr spc="-30" dirty="0"/>
              <a:t> </a:t>
            </a:r>
            <a:r>
              <a:rPr spc="-10" dirty="0"/>
              <a:t>Elections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126995"/>
            <a:ext cx="8079105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338455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PCs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1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State</a:t>
            </a:r>
            <a:r>
              <a:rPr sz="2800" spc="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Committeeman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every </a:t>
            </a:r>
            <a:r>
              <a:rPr sz="2800" dirty="0">
                <a:latin typeface="Century Gothic"/>
                <a:cs typeface="Century Gothic"/>
              </a:rPr>
              <a:t>3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elected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PCs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their </a:t>
            </a:r>
            <a:r>
              <a:rPr lang="en-US" sz="2800" dirty="0">
                <a:latin typeface="Century Gothic"/>
                <a:cs typeface="Century Gothic"/>
              </a:rPr>
              <a:t>L</a:t>
            </a:r>
            <a:r>
              <a:rPr sz="2800" dirty="0">
                <a:latin typeface="Century Gothic"/>
                <a:cs typeface="Century Gothic"/>
              </a:rPr>
              <a:t>egislative</a:t>
            </a:r>
            <a:r>
              <a:rPr lang="en-US" sz="2800" dirty="0">
                <a:latin typeface="Century Gothic"/>
                <a:cs typeface="Century Gothic"/>
              </a:rPr>
              <a:t> District (LD)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800" dirty="0">
              <a:latin typeface="Century Gothic"/>
              <a:cs typeface="Century Gothic"/>
            </a:endParaRPr>
          </a:p>
          <a:p>
            <a:pPr marL="356870" marR="5080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State Committeemen</a:t>
            </a:r>
            <a:r>
              <a:rPr sz="2800" spc="-10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State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Leadership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January </a:t>
            </a:r>
            <a:r>
              <a:rPr sz="2800" spc="-25" dirty="0">
                <a:latin typeface="Century Gothic"/>
                <a:cs typeface="Century Gothic"/>
              </a:rPr>
              <a:t>at:</a:t>
            </a:r>
            <a:endParaRPr sz="2800" dirty="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635"/>
              </a:spcBef>
              <a:buClr>
                <a:srgbClr val="0070C0"/>
              </a:buClr>
              <a:buSzPct val="78846"/>
              <a:buFont typeface="Segoe UI Symbol"/>
              <a:buChar char="►"/>
              <a:tabLst>
                <a:tab pos="756285" algn="l"/>
              </a:tabLst>
            </a:pPr>
            <a:r>
              <a:rPr sz="2600" dirty="0">
                <a:latin typeface="Century Gothic"/>
                <a:cs typeface="Century Gothic"/>
              </a:rPr>
              <a:t>Statutory</a:t>
            </a:r>
            <a:r>
              <a:rPr sz="2600" spc="-10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Meeting</a:t>
            </a:r>
            <a:r>
              <a:rPr sz="2600" spc="-9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(odd</a:t>
            </a:r>
            <a:r>
              <a:rPr sz="2600" spc="-8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years:</a:t>
            </a:r>
            <a:r>
              <a:rPr sz="2600" spc="-60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20</a:t>
            </a:r>
            <a:r>
              <a:rPr lang="en-US" sz="2600" spc="-10" dirty="0">
                <a:latin typeface="Century Gothic"/>
                <a:cs typeface="Century Gothic"/>
              </a:rPr>
              <a:t>23</a:t>
            </a:r>
            <a:r>
              <a:rPr sz="2600" spc="-10" dirty="0">
                <a:latin typeface="Century Gothic"/>
                <a:cs typeface="Century Gothic"/>
              </a:rPr>
              <a:t>)</a:t>
            </a:r>
            <a:endParaRPr sz="2600" dirty="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620"/>
              </a:spcBef>
              <a:buClr>
                <a:srgbClr val="0070C0"/>
              </a:buClr>
              <a:buSzPct val="78846"/>
              <a:buFont typeface="Segoe UI Symbol"/>
              <a:buChar char="►"/>
              <a:tabLst>
                <a:tab pos="756285" algn="l"/>
              </a:tabLst>
            </a:pPr>
            <a:r>
              <a:rPr sz="2600" dirty="0">
                <a:latin typeface="Century Gothic"/>
                <a:cs typeface="Century Gothic"/>
              </a:rPr>
              <a:t>Mandatory</a:t>
            </a:r>
            <a:r>
              <a:rPr sz="2600" spc="-114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Meeting</a:t>
            </a:r>
            <a:r>
              <a:rPr sz="2600" spc="-10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(even</a:t>
            </a:r>
            <a:r>
              <a:rPr sz="2600" spc="-5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years:</a:t>
            </a:r>
            <a:r>
              <a:rPr sz="2600" spc="-7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202</a:t>
            </a:r>
            <a:r>
              <a:rPr lang="en-US" sz="2600" spc="-10" dirty="0">
                <a:latin typeface="Century Gothic"/>
                <a:cs typeface="Century Gothic"/>
              </a:rPr>
              <a:t>4</a:t>
            </a:r>
            <a:r>
              <a:rPr sz="2600" spc="-10" dirty="0">
                <a:latin typeface="Century Gothic"/>
                <a:cs typeface="Century Gothic"/>
              </a:rPr>
              <a:t>)</a:t>
            </a:r>
            <a:endParaRPr sz="26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799" rIns="0" bIns="0" rtlCol="0">
            <a:spAutoFit/>
          </a:bodyPr>
          <a:lstStyle/>
          <a:p>
            <a:pPr marL="1323340">
              <a:lnSpc>
                <a:spcPct val="100000"/>
              </a:lnSpc>
              <a:spcBef>
                <a:spcPts val="105"/>
              </a:spcBef>
            </a:pPr>
            <a:r>
              <a:rPr dirty="0"/>
              <a:t>State</a:t>
            </a:r>
            <a:r>
              <a:rPr spc="-75" dirty="0"/>
              <a:t> </a:t>
            </a:r>
            <a:r>
              <a:rPr spc="-10" dirty="0"/>
              <a:t>Committeeman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810004"/>
            <a:ext cx="7903845" cy="36837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Governing</a:t>
            </a:r>
            <a:r>
              <a:rPr sz="2800" spc="-10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body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 State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Party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Segoe UI Symbol"/>
              <a:buChar char="■"/>
            </a:pPr>
            <a:endParaRPr sz="3050" dirty="0">
              <a:latin typeface="Century Gothic"/>
              <a:cs typeface="Century Gothic"/>
            </a:endParaRPr>
          </a:p>
          <a:p>
            <a:pPr marL="356870" marR="1195705" indent="-344805">
              <a:lnSpc>
                <a:spcPts val="302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Must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elected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PC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 be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 State Committeeman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Segoe UI Symbol"/>
              <a:buChar char="■"/>
            </a:pPr>
            <a:endParaRPr sz="3000" dirty="0">
              <a:latin typeface="Century Gothic"/>
              <a:cs typeface="Century Gothic"/>
            </a:endParaRPr>
          </a:p>
          <a:p>
            <a:pPr marL="356870" marR="5080" indent="-344805">
              <a:lnSpc>
                <a:spcPts val="302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State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Committeemen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elected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at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the </a:t>
            </a:r>
            <a:r>
              <a:rPr sz="2800" dirty="0">
                <a:latin typeface="Century Gothic"/>
                <a:cs typeface="Century Gothic"/>
              </a:rPr>
              <a:t>County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or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Legislative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District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(Maricopa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and </a:t>
            </a:r>
            <a:r>
              <a:rPr sz="2800" dirty="0">
                <a:latin typeface="Century Gothic"/>
                <a:cs typeface="Century Gothic"/>
              </a:rPr>
              <a:t>Pima)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organizational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meeting</a:t>
            </a:r>
            <a:r>
              <a:rPr lang="en-US" sz="2800" spc="-10" dirty="0">
                <a:latin typeface="Century Gothic"/>
                <a:cs typeface="Century Gothic"/>
              </a:rPr>
              <a:t>s within their Districts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799" rIns="0" bIns="0" rtlCol="0">
            <a:spAutoFit/>
          </a:bodyPr>
          <a:lstStyle/>
          <a:p>
            <a:pPr marL="1323340">
              <a:lnSpc>
                <a:spcPct val="100000"/>
              </a:lnSpc>
              <a:spcBef>
                <a:spcPts val="105"/>
              </a:spcBef>
            </a:pPr>
            <a:r>
              <a:rPr dirty="0"/>
              <a:t>State</a:t>
            </a:r>
            <a:r>
              <a:rPr spc="-75" dirty="0"/>
              <a:t> </a:t>
            </a:r>
            <a:r>
              <a:rPr spc="-10" dirty="0"/>
              <a:t>Committeeman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810004"/>
            <a:ext cx="7832090" cy="378206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6870" marR="517525" indent="-344805">
              <a:lnSpc>
                <a:spcPts val="3020"/>
              </a:lnSpc>
              <a:spcBef>
                <a:spcPts val="490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Legislative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Districts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allotted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1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State </a:t>
            </a:r>
            <a:r>
              <a:rPr sz="2800" dirty="0">
                <a:latin typeface="Century Gothic"/>
                <a:cs typeface="Century Gothic"/>
              </a:rPr>
              <a:t>Committeeman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every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3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elected</a:t>
            </a:r>
            <a:r>
              <a:rPr sz="2800" spc="-20" dirty="0">
                <a:latin typeface="Century Gothic"/>
                <a:cs typeface="Century Gothic"/>
              </a:rPr>
              <a:t> PCs.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Segoe UI Symbol"/>
              <a:buChar char="■"/>
            </a:pPr>
            <a:endParaRPr sz="270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Elect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State</a:t>
            </a:r>
            <a:r>
              <a:rPr sz="2800" spc="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Executive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Committee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Segoe UI Symbol"/>
              <a:buChar char="■"/>
            </a:pPr>
            <a:endParaRPr sz="3050">
              <a:latin typeface="Century Gothic"/>
              <a:cs typeface="Century Gothic"/>
            </a:endParaRPr>
          </a:p>
          <a:p>
            <a:pPr marL="356870" marR="5080" indent="-344805">
              <a:lnSpc>
                <a:spcPts val="302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Elect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3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Members-At-Large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from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each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the </a:t>
            </a:r>
            <a:r>
              <a:rPr sz="2800" dirty="0">
                <a:latin typeface="Century Gothic"/>
                <a:cs typeface="Century Gothic"/>
              </a:rPr>
              <a:t>State’s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Congressional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Districts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Segoe UI Symbol"/>
              <a:buChar char="■"/>
            </a:pPr>
            <a:endParaRPr sz="270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Vote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on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State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bylaws</a:t>
            </a:r>
            <a:r>
              <a:rPr sz="2800" spc="-10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resolutions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399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5"/>
              </a:spcBef>
            </a:pPr>
            <a:r>
              <a:rPr dirty="0"/>
              <a:t>Election</a:t>
            </a:r>
            <a:r>
              <a:rPr spc="-65" dirty="0"/>
              <a:t> </a:t>
            </a:r>
            <a:r>
              <a:rPr dirty="0"/>
              <a:t>of</a:t>
            </a:r>
            <a:r>
              <a:rPr spc="3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State</a:t>
            </a:r>
            <a:r>
              <a:rPr spc="-70" dirty="0"/>
              <a:t> </a:t>
            </a:r>
            <a:r>
              <a:rPr spc="-10" dirty="0"/>
              <a:t>Committee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700275"/>
            <a:ext cx="7987030" cy="3777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446405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Biennial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Statutory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meeting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600" spc="-30" dirty="0">
                <a:latin typeface="Century Gothic"/>
                <a:cs typeface="Century Gothic"/>
              </a:rPr>
              <a:t>(odd-</a:t>
            </a:r>
            <a:r>
              <a:rPr sz="2600" spc="-10" dirty="0">
                <a:latin typeface="Century Gothic"/>
                <a:cs typeface="Century Gothic"/>
              </a:rPr>
              <a:t>numbered years)</a:t>
            </a:r>
            <a:endParaRPr sz="2600" dirty="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All</a:t>
            </a:r>
            <a:r>
              <a:rPr sz="2400" spc="-120" dirty="0">
                <a:latin typeface="Century Gothic"/>
                <a:cs typeface="Century Gothic"/>
              </a:rPr>
              <a:t> </a:t>
            </a:r>
            <a:r>
              <a:rPr sz="2400" i="1" dirty="0">
                <a:latin typeface="Century Gothic"/>
                <a:cs typeface="Century Gothic"/>
              </a:rPr>
              <a:t>Elected</a:t>
            </a:r>
            <a:r>
              <a:rPr sz="2400" i="1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State</a:t>
            </a:r>
            <a:r>
              <a:rPr sz="2400" spc="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Committeemen </a:t>
            </a:r>
            <a:r>
              <a:rPr sz="2400" spc="-10" dirty="0">
                <a:latin typeface="Century Gothic"/>
                <a:cs typeface="Century Gothic"/>
              </a:rPr>
              <a:t>attend</a:t>
            </a:r>
            <a:endParaRPr sz="2400" dirty="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70C0"/>
              </a:buClr>
              <a:buFont typeface="Segoe UI Symbol"/>
              <a:buChar char="►"/>
            </a:pPr>
            <a:endParaRPr sz="3250" dirty="0">
              <a:latin typeface="Century Gothic"/>
              <a:cs typeface="Century Gothic"/>
            </a:endParaRPr>
          </a:p>
          <a:p>
            <a:pPr marL="756285" marR="100330" lvl="1" indent="-287020">
              <a:lnSpc>
                <a:spcPct val="100000"/>
              </a:lnSpc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Elections</a:t>
            </a:r>
            <a:r>
              <a:rPr sz="2400" spc="-8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held</a:t>
            </a:r>
            <a:r>
              <a:rPr sz="2400" spc="-8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for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 State</a:t>
            </a:r>
            <a:r>
              <a:rPr sz="2400" spc="6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Chairman,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Secretary, </a:t>
            </a:r>
            <a:r>
              <a:rPr sz="2400" dirty="0">
                <a:latin typeface="Century Gothic"/>
                <a:cs typeface="Century Gothic"/>
              </a:rPr>
              <a:t>and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Treasurer</a:t>
            </a:r>
            <a:endParaRPr sz="2400" dirty="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70C0"/>
              </a:buClr>
              <a:buFont typeface="Segoe UI Symbol"/>
              <a:buChar char="►"/>
            </a:pPr>
            <a:endParaRPr sz="3250" dirty="0">
              <a:latin typeface="Century Gothic"/>
              <a:cs typeface="Century Gothic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"/>
              </a:spcBef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Elections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held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for</a:t>
            </a:r>
            <a:r>
              <a:rPr sz="2400" spc="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3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Members-</a:t>
            </a:r>
            <a:r>
              <a:rPr sz="2400" spc="-25" dirty="0">
                <a:latin typeface="Century Gothic"/>
                <a:cs typeface="Century Gothic"/>
              </a:rPr>
              <a:t>At-</a:t>
            </a:r>
            <a:r>
              <a:rPr sz="2400" dirty="0">
                <a:latin typeface="Century Gothic"/>
                <a:cs typeface="Century Gothic"/>
              </a:rPr>
              <a:t>Large</a:t>
            </a:r>
            <a:r>
              <a:rPr sz="2400" spc="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from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spc="-20" dirty="0">
                <a:latin typeface="Century Gothic"/>
                <a:cs typeface="Century Gothic"/>
              </a:rPr>
              <a:t>each </a:t>
            </a:r>
            <a:r>
              <a:rPr sz="2400" dirty="0">
                <a:latin typeface="Century Gothic"/>
                <a:cs typeface="Century Gothic"/>
              </a:rPr>
              <a:t>of</a:t>
            </a:r>
            <a:r>
              <a:rPr sz="2400" spc="-10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State’s</a:t>
            </a:r>
            <a:r>
              <a:rPr sz="2400" spc="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Congressional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Districts</a:t>
            </a:r>
            <a:endParaRPr sz="2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3004" y="542036"/>
            <a:ext cx="415162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So</a:t>
            </a:r>
            <a:r>
              <a:rPr spc="-55" dirty="0"/>
              <a:t> </a:t>
            </a:r>
            <a:r>
              <a:rPr dirty="0"/>
              <a:t>What</a:t>
            </a:r>
            <a:r>
              <a:rPr spc="5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spc="-25" dirty="0"/>
              <a:t>PC?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3036" y="1474724"/>
            <a:ext cx="8288655" cy="38157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180" marR="38100" algn="ctr">
              <a:lnSpc>
                <a:spcPct val="100000"/>
              </a:lnSpc>
              <a:spcBef>
                <a:spcPts val="90"/>
              </a:spcBef>
            </a:pPr>
            <a:r>
              <a:rPr sz="3200" b="1" i="1" dirty="0">
                <a:latin typeface="Century Gothic"/>
                <a:cs typeface="Century Gothic"/>
              </a:rPr>
              <a:t>“The</a:t>
            </a:r>
            <a:r>
              <a:rPr sz="3200" b="1" i="1" spc="-110" dirty="0">
                <a:latin typeface="Century Gothic"/>
                <a:cs typeface="Century Gothic"/>
              </a:rPr>
              <a:t> </a:t>
            </a:r>
            <a:r>
              <a:rPr sz="3200" b="1" i="1" dirty="0">
                <a:latin typeface="Century Gothic"/>
                <a:cs typeface="Century Gothic"/>
              </a:rPr>
              <a:t>Most</a:t>
            </a:r>
            <a:r>
              <a:rPr sz="3200" b="1" i="1" spc="-80" dirty="0">
                <a:latin typeface="Century Gothic"/>
                <a:cs typeface="Century Gothic"/>
              </a:rPr>
              <a:t> </a:t>
            </a:r>
            <a:r>
              <a:rPr sz="3200" b="1" i="1" dirty="0">
                <a:latin typeface="Century Gothic"/>
                <a:cs typeface="Century Gothic"/>
              </a:rPr>
              <a:t>Important</a:t>
            </a:r>
            <a:r>
              <a:rPr sz="3200" b="1" i="1" spc="-55" dirty="0">
                <a:latin typeface="Century Gothic"/>
                <a:cs typeface="Century Gothic"/>
              </a:rPr>
              <a:t> </a:t>
            </a:r>
            <a:r>
              <a:rPr sz="3200" b="1" i="1" dirty="0">
                <a:latin typeface="Century Gothic"/>
                <a:cs typeface="Century Gothic"/>
              </a:rPr>
              <a:t>Elected</a:t>
            </a:r>
            <a:r>
              <a:rPr sz="3200" b="1" i="1" spc="-55" dirty="0">
                <a:latin typeface="Century Gothic"/>
                <a:cs typeface="Century Gothic"/>
              </a:rPr>
              <a:t> </a:t>
            </a:r>
            <a:r>
              <a:rPr sz="3200" b="1" i="1" dirty="0">
                <a:latin typeface="Century Gothic"/>
                <a:cs typeface="Century Gothic"/>
              </a:rPr>
              <a:t>official</a:t>
            </a:r>
            <a:r>
              <a:rPr sz="3200" b="1" i="1" spc="-55" dirty="0">
                <a:latin typeface="Century Gothic"/>
                <a:cs typeface="Century Gothic"/>
              </a:rPr>
              <a:t> </a:t>
            </a:r>
            <a:r>
              <a:rPr sz="3200" b="1" i="1" dirty="0">
                <a:latin typeface="Century Gothic"/>
                <a:cs typeface="Century Gothic"/>
              </a:rPr>
              <a:t>to</a:t>
            </a:r>
            <a:r>
              <a:rPr sz="3200" b="1" i="1" spc="-85" dirty="0">
                <a:latin typeface="Century Gothic"/>
                <a:cs typeface="Century Gothic"/>
              </a:rPr>
              <a:t> </a:t>
            </a:r>
            <a:r>
              <a:rPr sz="3200" b="1" i="1" spc="-25" dirty="0">
                <a:latin typeface="Century Gothic"/>
                <a:cs typeface="Century Gothic"/>
              </a:rPr>
              <a:t>our </a:t>
            </a:r>
            <a:r>
              <a:rPr sz="3200" b="1" i="1" dirty="0">
                <a:latin typeface="Century Gothic"/>
                <a:cs typeface="Century Gothic"/>
              </a:rPr>
              <a:t>Republican</a:t>
            </a:r>
            <a:r>
              <a:rPr sz="3200" b="1" i="1" spc="-155" dirty="0">
                <a:latin typeface="Century Gothic"/>
                <a:cs typeface="Century Gothic"/>
              </a:rPr>
              <a:t> </a:t>
            </a:r>
            <a:r>
              <a:rPr sz="3200" b="1" i="1" spc="-10" dirty="0">
                <a:latin typeface="Century Gothic"/>
                <a:cs typeface="Century Gothic"/>
              </a:rPr>
              <a:t>Party”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5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tabLst>
                <a:tab pos="2336165" algn="l"/>
              </a:tabLst>
            </a:pPr>
            <a:r>
              <a:rPr sz="2800" b="1" dirty="0">
                <a:latin typeface="Century Gothic"/>
                <a:cs typeface="Century Gothic"/>
              </a:rPr>
              <a:t>State</a:t>
            </a:r>
            <a:r>
              <a:rPr sz="2800" b="1" spc="-50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Statute</a:t>
            </a:r>
            <a:r>
              <a:rPr sz="2800" b="1" dirty="0">
                <a:latin typeface="Century Gothic"/>
                <a:cs typeface="Century Gothic"/>
              </a:rPr>
              <a:t>	A.R.S.</a:t>
            </a:r>
            <a:r>
              <a:rPr sz="2800" b="1" spc="-10" dirty="0">
                <a:latin typeface="Century Gothic"/>
                <a:cs typeface="Century Gothic"/>
              </a:rPr>
              <a:t> </a:t>
            </a:r>
            <a:r>
              <a:rPr sz="2800" spc="315" dirty="0">
                <a:latin typeface="Arial"/>
                <a:cs typeface="Arial"/>
              </a:rPr>
              <a:t>§</a:t>
            </a:r>
            <a:r>
              <a:rPr sz="2800" b="1" spc="315" dirty="0">
                <a:latin typeface="Century Gothic"/>
                <a:cs typeface="Century Gothic"/>
              </a:rPr>
              <a:t>16-</a:t>
            </a:r>
            <a:r>
              <a:rPr sz="2800" b="1" spc="-20" dirty="0">
                <a:latin typeface="Century Gothic"/>
                <a:cs typeface="Century Gothic"/>
              </a:rPr>
              <a:t>822:</a:t>
            </a:r>
            <a:endParaRPr sz="2800"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  <a:spcBef>
                <a:spcPts val="615"/>
              </a:spcBef>
            </a:pPr>
            <a:r>
              <a:rPr sz="2800" i="1" dirty="0">
                <a:latin typeface="Century Gothic"/>
                <a:cs typeface="Century Gothic"/>
              </a:rPr>
              <a:t>The</a:t>
            </a:r>
            <a:r>
              <a:rPr sz="2800" i="1" spc="-1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duties</a:t>
            </a:r>
            <a:r>
              <a:rPr sz="2800" i="1" spc="-6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of a</a:t>
            </a:r>
            <a:r>
              <a:rPr sz="2800" i="1" spc="-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precinct</a:t>
            </a:r>
            <a:r>
              <a:rPr sz="2800" i="1" spc="-4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committeeman</a:t>
            </a:r>
            <a:r>
              <a:rPr sz="2800" i="1" spc="-11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shall</a:t>
            </a:r>
            <a:r>
              <a:rPr sz="2800" i="1" spc="10" dirty="0">
                <a:latin typeface="Century Gothic"/>
                <a:cs typeface="Century Gothic"/>
              </a:rPr>
              <a:t> </a:t>
            </a:r>
            <a:r>
              <a:rPr sz="2800" i="1" spc="-25" dirty="0">
                <a:latin typeface="Century Gothic"/>
                <a:cs typeface="Century Gothic"/>
              </a:rPr>
              <a:t>be </a:t>
            </a:r>
            <a:r>
              <a:rPr sz="2800" i="1" dirty="0">
                <a:latin typeface="Century Gothic"/>
                <a:cs typeface="Century Gothic"/>
              </a:rPr>
              <a:t>to</a:t>
            </a:r>
            <a:r>
              <a:rPr sz="2800" i="1" spc="-7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assist</a:t>
            </a:r>
            <a:r>
              <a:rPr sz="2800" i="1" spc="2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his</a:t>
            </a:r>
            <a:r>
              <a:rPr sz="2800" i="1" spc="3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political</a:t>
            </a:r>
            <a:r>
              <a:rPr sz="2800" i="1" spc="-7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party</a:t>
            </a:r>
            <a:r>
              <a:rPr sz="2800" i="1" spc="-3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in voter</a:t>
            </a:r>
            <a:r>
              <a:rPr sz="2800" i="1" spc="-45" dirty="0">
                <a:latin typeface="Century Gothic"/>
                <a:cs typeface="Century Gothic"/>
              </a:rPr>
              <a:t> </a:t>
            </a:r>
            <a:r>
              <a:rPr sz="2800" i="1" spc="-10" dirty="0">
                <a:latin typeface="Century Gothic"/>
                <a:cs typeface="Century Gothic"/>
              </a:rPr>
              <a:t>registration </a:t>
            </a:r>
            <a:r>
              <a:rPr sz="2800" i="1" dirty="0">
                <a:latin typeface="Century Gothic"/>
                <a:cs typeface="Century Gothic"/>
              </a:rPr>
              <a:t>and</a:t>
            </a:r>
            <a:r>
              <a:rPr sz="2800" i="1" spc="-3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to</a:t>
            </a:r>
            <a:r>
              <a:rPr sz="2800" i="1" spc="-4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assist</a:t>
            </a:r>
            <a:r>
              <a:rPr sz="2800" i="1" spc="1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the voters</a:t>
            </a:r>
            <a:r>
              <a:rPr sz="2800" i="1" spc="-6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of</a:t>
            </a:r>
            <a:r>
              <a:rPr sz="2800" i="1" spc="-2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his</a:t>
            </a:r>
            <a:r>
              <a:rPr sz="2800" i="1" spc="1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political</a:t>
            </a:r>
            <a:r>
              <a:rPr sz="2800" i="1" spc="-1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party</a:t>
            </a:r>
            <a:r>
              <a:rPr sz="2800" i="1" spc="-114" dirty="0">
                <a:latin typeface="Century Gothic"/>
                <a:cs typeface="Century Gothic"/>
              </a:rPr>
              <a:t> </a:t>
            </a:r>
            <a:r>
              <a:rPr sz="2800" i="1" spc="-25" dirty="0">
                <a:latin typeface="Century Gothic"/>
                <a:cs typeface="Century Gothic"/>
              </a:rPr>
              <a:t>to </a:t>
            </a:r>
            <a:r>
              <a:rPr sz="2800" i="1" dirty="0">
                <a:latin typeface="Century Gothic"/>
                <a:cs typeface="Century Gothic"/>
              </a:rPr>
              <a:t>vote</a:t>
            </a:r>
            <a:r>
              <a:rPr sz="2800" i="1" spc="-5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on</a:t>
            </a:r>
            <a:r>
              <a:rPr sz="2800" i="1" spc="1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election</a:t>
            </a:r>
            <a:r>
              <a:rPr sz="2800" i="1" spc="-25" dirty="0">
                <a:latin typeface="Century Gothic"/>
                <a:cs typeface="Century Gothic"/>
              </a:rPr>
              <a:t> </a:t>
            </a:r>
            <a:r>
              <a:rPr sz="2800" i="1" spc="-10" dirty="0">
                <a:latin typeface="Century Gothic"/>
                <a:cs typeface="Century Gothic"/>
              </a:rPr>
              <a:t>days.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399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5"/>
              </a:spcBef>
            </a:pPr>
            <a:r>
              <a:rPr dirty="0"/>
              <a:t>Election</a:t>
            </a:r>
            <a:r>
              <a:rPr spc="-65" dirty="0"/>
              <a:t> </a:t>
            </a:r>
            <a:r>
              <a:rPr dirty="0"/>
              <a:t>of</a:t>
            </a:r>
            <a:r>
              <a:rPr spc="3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State</a:t>
            </a:r>
            <a:r>
              <a:rPr spc="-70" dirty="0"/>
              <a:t> </a:t>
            </a:r>
            <a:r>
              <a:rPr spc="-10" dirty="0"/>
              <a:t>Committee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700275"/>
            <a:ext cx="8317865" cy="4216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23876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Biennial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Mandatory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meeting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600" spc="-35" dirty="0">
                <a:latin typeface="Century Gothic"/>
                <a:cs typeface="Century Gothic"/>
              </a:rPr>
              <a:t>(even-</a:t>
            </a:r>
            <a:r>
              <a:rPr sz="2600" spc="-10" dirty="0">
                <a:latin typeface="Century Gothic"/>
                <a:cs typeface="Century Gothic"/>
              </a:rPr>
              <a:t>numbered years</a:t>
            </a:r>
            <a:endParaRPr sz="2600" dirty="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All</a:t>
            </a:r>
            <a:r>
              <a:rPr sz="2400" spc="-120" dirty="0">
                <a:latin typeface="Century Gothic"/>
                <a:cs typeface="Century Gothic"/>
              </a:rPr>
              <a:t> </a:t>
            </a:r>
            <a:r>
              <a:rPr sz="2400" i="1" dirty="0">
                <a:latin typeface="Century Gothic"/>
                <a:cs typeface="Century Gothic"/>
              </a:rPr>
              <a:t>Elected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State</a:t>
            </a:r>
            <a:r>
              <a:rPr sz="2400" spc="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Committeemen </a:t>
            </a:r>
            <a:r>
              <a:rPr sz="2400" spc="-10" dirty="0">
                <a:latin typeface="Century Gothic"/>
                <a:cs typeface="Century Gothic"/>
              </a:rPr>
              <a:t>attend</a:t>
            </a:r>
            <a:endParaRPr sz="2400" dirty="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0070C0"/>
              </a:buClr>
              <a:buFont typeface="Segoe UI Symbol"/>
              <a:buChar char="►"/>
            </a:pPr>
            <a:endParaRPr sz="3300" dirty="0">
              <a:latin typeface="Century Gothic"/>
              <a:cs typeface="Century Gothic"/>
            </a:endParaRPr>
          </a:p>
          <a:p>
            <a:pPr marL="756285" marR="5080" lvl="1" indent="-287020">
              <a:lnSpc>
                <a:spcPct val="99600"/>
              </a:lnSpc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Elections</a:t>
            </a:r>
            <a:r>
              <a:rPr sz="2400" spc="-6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held</a:t>
            </a:r>
            <a:r>
              <a:rPr sz="2400" spc="-8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for the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State</a:t>
            </a:r>
            <a:r>
              <a:rPr sz="2400" spc="70" dirty="0">
                <a:latin typeface="Century Gothic"/>
                <a:cs typeface="Century Gothic"/>
              </a:rPr>
              <a:t> </a:t>
            </a:r>
            <a:r>
              <a:rPr sz="2400" spc="90" dirty="0">
                <a:latin typeface="Century Gothic"/>
                <a:cs typeface="Century Gothic"/>
              </a:rPr>
              <a:t>Party</a:t>
            </a:r>
            <a:r>
              <a:rPr sz="2400" spc="90" dirty="0">
                <a:latin typeface="Arial"/>
                <a:cs typeface="Arial"/>
              </a:rPr>
              <a:t>'</a:t>
            </a:r>
            <a:r>
              <a:rPr sz="2400" spc="90" dirty="0">
                <a:latin typeface="Century Gothic"/>
                <a:cs typeface="Century Gothic"/>
              </a:rPr>
              <a:t>s</a:t>
            </a:r>
            <a:r>
              <a:rPr sz="2400" spc="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1st,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2nd,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and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spc="-25" dirty="0">
                <a:latin typeface="Century Gothic"/>
                <a:cs typeface="Century Gothic"/>
              </a:rPr>
              <a:t>3rd </a:t>
            </a:r>
            <a:r>
              <a:rPr sz="2400" dirty="0">
                <a:latin typeface="Century Gothic"/>
                <a:cs typeface="Century Gothic"/>
              </a:rPr>
              <a:t>Vice</a:t>
            </a:r>
            <a:r>
              <a:rPr sz="2400" spc="-7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Chairmen,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Assistant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Secretary,</a:t>
            </a:r>
            <a:r>
              <a:rPr sz="2400" spc="1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Assistant </a:t>
            </a:r>
            <a:r>
              <a:rPr sz="2400" dirty="0">
                <a:latin typeface="Century Gothic"/>
                <a:cs typeface="Century Gothic"/>
              </a:rPr>
              <a:t>Treasurer,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Sergeant-</a:t>
            </a:r>
            <a:r>
              <a:rPr sz="2400" spc="-20" dirty="0">
                <a:latin typeface="Century Gothic"/>
                <a:cs typeface="Century Gothic"/>
              </a:rPr>
              <a:t>at-</a:t>
            </a:r>
            <a:r>
              <a:rPr sz="2400" dirty="0">
                <a:latin typeface="Century Gothic"/>
                <a:cs typeface="Century Gothic"/>
              </a:rPr>
              <a:t>Arms</a:t>
            </a:r>
            <a:r>
              <a:rPr sz="2400" spc="6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and </a:t>
            </a:r>
            <a:r>
              <a:rPr sz="2400" spc="-10" dirty="0">
                <a:latin typeface="Century Gothic"/>
                <a:cs typeface="Century Gothic"/>
              </a:rPr>
              <a:t>Assistant</a:t>
            </a:r>
            <a:endParaRPr sz="2400" dirty="0">
              <a:latin typeface="Century Gothic"/>
              <a:cs typeface="Century Gothic"/>
            </a:endParaRPr>
          </a:p>
          <a:p>
            <a:pPr marL="804545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Century Gothic"/>
                <a:cs typeface="Century Gothic"/>
              </a:rPr>
              <a:t>Sergeant-</a:t>
            </a:r>
            <a:r>
              <a:rPr sz="2400" spc="-20" dirty="0">
                <a:latin typeface="Century Gothic"/>
                <a:cs typeface="Century Gothic"/>
              </a:rPr>
              <a:t>at-Arms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 dirty="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Vote</a:t>
            </a:r>
            <a:r>
              <a:rPr sz="2400" spc="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on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Bylaw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changes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and</a:t>
            </a:r>
            <a:r>
              <a:rPr sz="2400" spc="-10" dirty="0">
                <a:latin typeface="Century Gothic"/>
                <a:cs typeface="Century Gothic"/>
              </a:rPr>
              <a:t> resolutions</a:t>
            </a:r>
            <a:endParaRPr sz="2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2002027"/>
            <a:ext cx="294386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Arizona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is </a:t>
            </a:r>
            <a:r>
              <a:rPr dirty="0">
                <a:solidFill>
                  <a:srgbClr val="000000"/>
                </a:solidFill>
              </a:rPr>
              <a:t>divided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into </a:t>
            </a:r>
            <a:r>
              <a:rPr dirty="0">
                <a:solidFill>
                  <a:srgbClr val="000000"/>
                </a:solidFill>
              </a:rPr>
              <a:t>15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Counties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77055" y="512063"/>
            <a:ext cx="5651500" cy="6784975"/>
            <a:chOff x="3877055" y="512063"/>
            <a:chExt cx="5651500" cy="6784975"/>
          </a:xfrm>
        </p:grpSpPr>
        <p:sp>
          <p:nvSpPr>
            <p:cNvPr id="4" name="object 4"/>
            <p:cNvSpPr/>
            <p:nvPr/>
          </p:nvSpPr>
          <p:spPr>
            <a:xfrm>
              <a:off x="4069079" y="516635"/>
              <a:ext cx="5459095" cy="1051560"/>
            </a:xfrm>
            <a:custGeom>
              <a:avLst/>
              <a:gdLst/>
              <a:ahLst/>
              <a:cxnLst/>
              <a:rect l="l" t="t" r="r" b="b"/>
              <a:pathLst>
                <a:path w="5459095" h="1051560">
                  <a:moveTo>
                    <a:pt x="576072" y="0"/>
                  </a:moveTo>
                  <a:lnTo>
                    <a:pt x="5458968" y="0"/>
                  </a:lnTo>
                </a:path>
                <a:path w="5459095" h="1051560">
                  <a:moveTo>
                    <a:pt x="557784" y="9144"/>
                  </a:moveTo>
                  <a:lnTo>
                    <a:pt x="5458968" y="9144"/>
                  </a:lnTo>
                </a:path>
                <a:path w="5459095" h="1051560">
                  <a:moveTo>
                    <a:pt x="45720" y="1033272"/>
                  </a:moveTo>
                  <a:lnTo>
                    <a:pt x="128016" y="1033272"/>
                  </a:lnTo>
                </a:path>
                <a:path w="5459095" h="1051560">
                  <a:moveTo>
                    <a:pt x="0" y="1042416"/>
                  </a:moveTo>
                  <a:lnTo>
                    <a:pt x="9144" y="1042416"/>
                  </a:lnTo>
                </a:path>
                <a:path w="5459095" h="1051560">
                  <a:moveTo>
                    <a:pt x="27432" y="1042416"/>
                  </a:moveTo>
                  <a:lnTo>
                    <a:pt x="128016" y="1042416"/>
                  </a:lnTo>
                </a:path>
                <a:path w="5459095" h="1051560">
                  <a:moveTo>
                    <a:pt x="155448" y="1042416"/>
                  </a:moveTo>
                  <a:lnTo>
                    <a:pt x="173736" y="1042416"/>
                  </a:lnTo>
                </a:path>
                <a:path w="5459095" h="1051560">
                  <a:moveTo>
                    <a:pt x="219456" y="1033272"/>
                  </a:moveTo>
                  <a:lnTo>
                    <a:pt x="228600" y="1033272"/>
                  </a:lnTo>
                </a:path>
                <a:path w="5459095" h="1051560">
                  <a:moveTo>
                    <a:pt x="201168" y="1042416"/>
                  </a:moveTo>
                  <a:lnTo>
                    <a:pt x="256032" y="1042416"/>
                  </a:lnTo>
                </a:path>
                <a:path w="5459095" h="1051560">
                  <a:moveTo>
                    <a:pt x="137160" y="1051560"/>
                  </a:moveTo>
                  <a:lnTo>
                    <a:pt x="173736" y="1051560"/>
                  </a:lnTo>
                </a:path>
                <a:path w="5459095" h="1051560">
                  <a:moveTo>
                    <a:pt x="201168" y="1051560"/>
                  </a:moveTo>
                  <a:lnTo>
                    <a:pt x="265176" y="1051560"/>
                  </a:lnTo>
                </a:path>
              </a:pathLst>
            </a:custGeom>
            <a:ln w="9144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19" y="530351"/>
              <a:ext cx="5596128" cy="3429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88536" y="396392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9351" y="3959352"/>
              <a:ext cx="5568696" cy="12801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77639" y="4777740"/>
              <a:ext cx="146685" cy="795655"/>
            </a:xfrm>
            <a:custGeom>
              <a:avLst/>
              <a:gdLst/>
              <a:ahLst/>
              <a:cxnLst/>
              <a:rect l="l" t="t" r="r" b="b"/>
              <a:pathLst>
                <a:path w="146685" h="795654">
                  <a:moveTo>
                    <a:pt x="27432" y="0"/>
                  </a:moveTo>
                  <a:lnTo>
                    <a:pt x="64008" y="0"/>
                  </a:lnTo>
                </a:path>
                <a:path w="146685" h="795654">
                  <a:moveTo>
                    <a:pt x="82296" y="466344"/>
                  </a:moveTo>
                  <a:lnTo>
                    <a:pt x="146304" y="466344"/>
                  </a:lnTo>
                </a:path>
                <a:path w="146685" h="795654">
                  <a:moveTo>
                    <a:pt x="18287" y="786384"/>
                  </a:moveTo>
                  <a:lnTo>
                    <a:pt x="27432" y="786384"/>
                  </a:lnTo>
                </a:path>
                <a:path w="146685" h="795654">
                  <a:moveTo>
                    <a:pt x="0" y="795527"/>
                  </a:moveTo>
                  <a:lnTo>
                    <a:pt x="73151" y="795527"/>
                  </a:lnTo>
                </a:path>
              </a:pathLst>
            </a:custGeom>
            <a:ln w="9143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7055" y="5239511"/>
              <a:ext cx="5650992" cy="19385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61503" y="7182611"/>
              <a:ext cx="2066925" cy="9525"/>
            </a:xfrm>
            <a:custGeom>
              <a:avLst/>
              <a:gdLst/>
              <a:ahLst/>
              <a:cxnLst/>
              <a:rect l="l" t="t" r="r" b="b"/>
              <a:pathLst>
                <a:path w="2066925" h="9525">
                  <a:moveTo>
                    <a:pt x="0" y="0"/>
                  </a:moveTo>
                  <a:lnTo>
                    <a:pt x="2066544" y="0"/>
                  </a:lnTo>
                </a:path>
                <a:path w="2066925" h="9525">
                  <a:moveTo>
                    <a:pt x="27431" y="9144"/>
                  </a:moveTo>
                  <a:lnTo>
                    <a:pt x="2066544" y="9144"/>
                  </a:lnTo>
                </a:path>
              </a:pathLst>
            </a:custGeom>
            <a:ln w="9143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4696" y="7205471"/>
              <a:ext cx="1627631" cy="365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4696" y="7232904"/>
              <a:ext cx="1627632" cy="274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54696" y="7251192"/>
              <a:ext cx="1335024" cy="182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31352" y="7251192"/>
              <a:ext cx="950976" cy="457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63840" y="7269480"/>
              <a:ext cx="621791" cy="274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0455" y="533400"/>
            <a:ext cx="5190744" cy="6705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002027"/>
            <a:ext cx="391922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5059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Arizona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is </a:t>
            </a:r>
            <a:r>
              <a:rPr dirty="0">
                <a:solidFill>
                  <a:srgbClr val="000000"/>
                </a:solidFill>
              </a:rPr>
              <a:t>Divided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into</a:t>
            </a:r>
          </a:p>
          <a:p>
            <a:pPr marL="12700" marR="508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9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Congressional Districts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2002027"/>
            <a:ext cx="3278504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Arizona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is </a:t>
            </a:r>
            <a:r>
              <a:rPr dirty="0">
                <a:solidFill>
                  <a:srgbClr val="000000"/>
                </a:solidFill>
              </a:rPr>
              <a:t>divided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into </a:t>
            </a:r>
            <a:r>
              <a:rPr dirty="0">
                <a:solidFill>
                  <a:srgbClr val="000000"/>
                </a:solidFill>
              </a:rPr>
              <a:t>30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Legislative Districts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521208"/>
            <a:ext cx="5169408" cy="673303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2002027"/>
            <a:ext cx="334454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2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30 </a:t>
            </a:r>
            <a:r>
              <a:rPr spc="-10" dirty="0">
                <a:solidFill>
                  <a:srgbClr val="000000"/>
                </a:solidFill>
              </a:rPr>
              <a:t>Legislative </a:t>
            </a:r>
            <a:r>
              <a:rPr dirty="0">
                <a:solidFill>
                  <a:srgbClr val="000000"/>
                </a:solidFill>
              </a:rPr>
              <a:t>Districts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are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in </a:t>
            </a:r>
            <a:r>
              <a:rPr spc="-10" dirty="0">
                <a:solidFill>
                  <a:srgbClr val="000000"/>
                </a:solidFill>
              </a:rPr>
              <a:t>Maricopa County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533400"/>
            <a:ext cx="5181600" cy="675132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081275"/>
            <a:ext cx="8065770" cy="318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1002665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An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EGC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is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formed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counties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with </a:t>
            </a:r>
            <a:r>
              <a:rPr sz="2800" dirty="0">
                <a:latin typeface="Century Gothic"/>
                <a:cs typeface="Century Gothic"/>
              </a:rPr>
              <a:t>populations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500,000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or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more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persons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800">
              <a:latin typeface="Century Gothic"/>
              <a:cs typeface="Century Gothic"/>
            </a:endParaRPr>
          </a:p>
          <a:p>
            <a:pPr marL="356870" marR="5080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EGC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sets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direction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County </a:t>
            </a:r>
            <a:r>
              <a:rPr sz="2800" dirty="0">
                <a:latin typeface="Century Gothic"/>
                <a:cs typeface="Century Gothic"/>
              </a:rPr>
              <a:t>party,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links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State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party,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hosts </a:t>
            </a:r>
            <a:r>
              <a:rPr sz="2800" spc="-10" dirty="0">
                <a:latin typeface="Century Gothic"/>
                <a:cs typeface="Century Gothic"/>
              </a:rPr>
              <a:t>county-</a:t>
            </a:r>
            <a:r>
              <a:rPr sz="2800" spc="-20" dirty="0">
                <a:latin typeface="Century Gothic"/>
                <a:cs typeface="Century Gothic"/>
              </a:rPr>
              <a:t>wide </a:t>
            </a:r>
            <a:r>
              <a:rPr sz="2800" dirty="0">
                <a:latin typeface="Century Gothic"/>
                <a:cs typeface="Century Gothic"/>
              </a:rPr>
              <a:t>events,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aids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recruitment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PCs,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GOTV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and </a:t>
            </a:r>
            <a:r>
              <a:rPr sz="2800" spc="-10" dirty="0">
                <a:latin typeface="Century Gothic"/>
                <a:cs typeface="Century Gothic"/>
              </a:rPr>
              <a:t>more.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5645" marR="5080" indent="-3243580">
              <a:lnSpc>
                <a:spcPts val="5020"/>
              </a:lnSpc>
            </a:pPr>
            <a:r>
              <a:rPr dirty="0"/>
              <a:t>Executive</a:t>
            </a:r>
            <a:r>
              <a:rPr spc="-100" dirty="0"/>
              <a:t> </a:t>
            </a:r>
            <a:r>
              <a:rPr dirty="0"/>
              <a:t>Guidance</a:t>
            </a:r>
            <a:r>
              <a:rPr spc="-55" dirty="0"/>
              <a:t> </a:t>
            </a:r>
            <a:r>
              <a:rPr spc="-10" dirty="0"/>
              <a:t>Committee (EGC)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5645" marR="5080" indent="-3243580">
              <a:lnSpc>
                <a:spcPts val="5020"/>
              </a:lnSpc>
            </a:pPr>
            <a:r>
              <a:rPr dirty="0"/>
              <a:t>Executive</a:t>
            </a:r>
            <a:r>
              <a:rPr spc="-100" dirty="0"/>
              <a:t> </a:t>
            </a:r>
            <a:r>
              <a:rPr dirty="0"/>
              <a:t>Guidance</a:t>
            </a:r>
            <a:r>
              <a:rPr spc="-55" dirty="0"/>
              <a:t> </a:t>
            </a:r>
            <a:r>
              <a:rPr spc="-10" dirty="0"/>
              <a:t>Committee (EGC)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9003" y="4986020"/>
            <a:ext cx="7273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entury Gothic"/>
                <a:cs typeface="Century Gothic"/>
              </a:rPr>
              <a:t>*This</a:t>
            </a:r>
            <a:r>
              <a:rPr sz="1200" b="1" spc="-4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example</a:t>
            </a:r>
            <a:r>
              <a:rPr sz="1200" b="1" spc="-3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is</a:t>
            </a:r>
            <a:r>
              <a:rPr sz="1200" b="1" spc="-1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based</a:t>
            </a:r>
            <a:r>
              <a:rPr sz="1200" b="1" spc="-4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on</a:t>
            </a:r>
            <a:r>
              <a:rPr sz="1200" b="1" spc="-1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Maricopa</a:t>
            </a:r>
            <a:r>
              <a:rPr sz="1200" b="1" spc="-3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County</a:t>
            </a:r>
            <a:r>
              <a:rPr sz="1200" b="1" spc="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additional</a:t>
            </a:r>
            <a:r>
              <a:rPr sz="1200" b="1" spc="-3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counties</a:t>
            </a:r>
            <a:r>
              <a:rPr sz="1200" b="1" spc="-1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may</a:t>
            </a:r>
            <a:r>
              <a:rPr sz="1200" b="1" spc="-1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differ</a:t>
            </a:r>
            <a:r>
              <a:rPr sz="1200" b="1" spc="-1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slightly</a:t>
            </a:r>
            <a:r>
              <a:rPr sz="1200" b="1" spc="-1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in</a:t>
            </a:r>
            <a:r>
              <a:rPr sz="1200" b="1" spc="-1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their</a:t>
            </a:r>
            <a:r>
              <a:rPr sz="1200" b="1" spc="-10" dirty="0">
                <a:latin typeface="Century Gothic"/>
                <a:cs typeface="Century Gothic"/>
              </a:rPr>
              <a:t> positions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4752" y="3273552"/>
            <a:ext cx="1762125" cy="542925"/>
            <a:chOff x="1444752" y="3273552"/>
            <a:chExt cx="1762125" cy="542925"/>
          </a:xfrm>
        </p:grpSpPr>
        <p:sp>
          <p:nvSpPr>
            <p:cNvPr id="5" name="object 5"/>
            <p:cNvSpPr/>
            <p:nvPr/>
          </p:nvSpPr>
          <p:spPr>
            <a:xfrm>
              <a:off x="1447800" y="3367150"/>
              <a:ext cx="1752600" cy="443230"/>
            </a:xfrm>
            <a:custGeom>
              <a:avLst/>
              <a:gdLst/>
              <a:ahLst/>
              <a:cxnLst/>
              <a:rect l="l" t="t" r="r" b="b"/>
              <a:pathLst>
                <a:path w="1752600" h="443229">
                  <a:moveTo>
                    <a:pt x="3048" y="354457"/>
                  </a:moveTo>
                  <a:lnTo>
                    <a:pt x="0" y="354457"/>
                  </a:lnTo>
                  <a:lnTo>
                    <a:pt x="3048" y="368566"/>
                  </a:lnTo>
                  <a:lnTo>
                    <a:pt x="3048" y="354457"/>
                  </a:lnTo>
                  <a:close/>
                </a:path>
                <a:path w="1752600" h="443229">
                  <a:moveTo>
                    <a:pt x="6096" y="378841"/>
                  </a:moveTo>
                  <a:lnTo>
                    <a:pt x="5257" y="378841"/>
                  </a:lnTo>
                  <a:lnTo>
                    <a:pt x="6096" y="382676"/>
                  </a:lnTo>
                  <a:lnTo>
                    <a:pt x="6096" y="378841"/>
                  </a:lnTo>
                  <a:close/>
                </a:path>
                <a:path w="1752600" h="443229">
                  <a:moveTo>
                    <a:pt x="9144" y="387985"/>
                  </a:moveTo>
                  <a:lnTo>
                    <a:pt x="7239" y="387985"/>
                  </a:lnTo>
                  <a:lnTo>
                    <a:pt x="7429" y="388848"/>
                  </a:lnTo>
                  <a:lnTo>
                    <a:pt x="9144" y="391261"/>
                  </a:lnTo>
                  <a:lnTo>
                    <a:pt x="9144" y="387985"/>
                  </a:lnTo>
                  <a:close/>
                </a:path>
                <a:path w="1752600" h="443229">
                  <a:moveTo>
                    <a:pt x="12192" y="394081"/>
                  </a:moveTo>
                  <a:lnTo>
                    <a:pt x="11150" y="394081"/>
                  </a:lnTo>
                  <a:lnTo>
                    <a:pt x="12192" y="395541"/>
                  </a:lnTo>
                  <a:lnTo>
                    <a:pt x="12192" y="394081"/>
                  </a:lnTo>
                  <a:close/>
                </a:path>
                <a:path w="1752600" h="443229">
                  <a:moveTo>
                    <a:pt x="31788" y="419785"/>
                  </a:moveTo>
                  <a:lnTo>
                    <a:pt x="23660" y="411657"/>
                  </a:lnTo>
                  <a:lnTo>
                    <a:pt x="27432" y="416941"/>
                  </a:lnTo>
                  <a:lnTo>
                    <a:pt x="31788" y="419785"/>
                  </a:lnTo>
                  <a:close/>
                </a:path>
                <a:path w="1752600" h="443229">
                  <a:moveTo>
                    <a:pt x="1664423" y="442810"/>
                  </a:moveTo>
                  <a:lnTo>
                    <a:pt x="76238" y="439826"/>
                  </a:lnTo>
                  <a:lnTo>
                    <a:pt x="91440" y="442849"/>
                  </a:lnTo>
                  <a:lnTo>
                    <a:pt x="1664208" y="442849"/>
                  </a:lnTo>
                  <a:lnTo>
                    <a:pt x="1664423" y="442810"/>
                  </a:lnTo>
                  <a:close/>
                </a:path>
                <a:path w="1752600" h="443229">
                  <a:moveTo>
                    <a:pt x="1752600" y="889"/>
                  </a:moveTo>
                  <a:lnTo>
                    <a:pt x="1752409" y="0"/>
                  </a:lnTo>
                  <a:lnTo>
                    <a:pt x="1749615" y="369176"/>
                  </a:lnTo>
                  <a:lnTo>
                    <a:pt x="1752600" y="354457"/>
                  </a:lnTo>
                  <a:lnTo>
                    <a:pt x="1752600" y="88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4752" y="3273552"/>
              <a:ext cx="1762125" cy="542925"/>
            </a:xfrm>
            <a:custGeom>
              <a:avLst/>
              <a:gdLst/>
              <a:ahLst/>
              <a:cxnLst/>
              <a:rect l="l" t="t" r="r" b="b"/>
              <a:pathLst>
                <a:path w="1762125" h="542925">
                  <a:moveTo>
                    <a:pt x="1688591" y="0"/>
                  </a:moveTo>
                  <a:lnTo>
                    <a:pt x="73151" y="0"/>
                  </a:lnTo>
                  <a:lnTo>
                    <a:pt x="57911" y="6096"/>
                  </a:lnTo>
                  <a:lnTo>
                    <a:pt x="39623" y="15239"/>
                  </a:lnTo>
                  <a:lnTo>
                    <a:pt x="15239" y="39624"/>
                  </a:lnTo>
                  <a:lnTo>
                    <a:pt x="6095" y="57912"/>
                  </a:lnTo>
                  <a:lnTo>
                    <a:pt x="0" y="73151"/>
                  </a:lnTo>
                  <a:lnTo>
                    <a:pt x="0" y="469392"/>
                  </a:lnTo>
                  <a:lnTo>
                    <a:pt x="39623" y="527303"/>
                  </a:lnTo>
                  <a:lnTo>
                    <a:pt x="94487" y="542544"/>
                  </a:lnTo>
                  <a:lnTo>
                    <a:pt x="1667255" y="542544"/>
                  </a:lnTo>
                  <a:lnTo>
                    <a:pt x="1688591" y="539496"/>
                  </a:lnTo>
                  <a:lnTo>
                    <a:pt x="1703831" y="536448"/>
                  </a:lnTo>
                  <a:lnTo>
                    <a:pt x="1691639" y="536448"/>
                  </a:lnTo>
                  <a:lnTo>
                    <a:pt x="70103" y="533400"/>
                  </a:lnTo>
                  <a:lnTo>
                    <a:pt x="60959" y="530351"/>
                  </a:lnTo>
                  <a:lnTo>
                    <a:pt x="42671" y="521208"/>
                  </a:lnTo>
                  <a:lnTo>
                    <a:pt x="21335" y="499872"/>
                  </a:lnTo>
                  <a:lnTo>
                    <a:pt x="18287" y="499872"/>
                  </a:lnTo>
                  <a:lnTo>
                    <a:pt x="18287" y="493775"/>
                  </a:lnTo>
                  <a:lnTo>
                    <a:pt x="15239" y="493775"/>
                  </a:lnTo>
                  <a:lnTo>
                    <a:pt x="15239" y="487680"/>
                  </a:lnTo>
                  <a:lnTo>
                    <a:pt x="12191" y="487680"/>
                  </a:lnTo>
                  <a:lnTo>
                    <a:pt x="12191" y="481584"/>
                  </a:lnTo>
                  <a:lnTo>
                    <a:pt x="9143" y="481584"/>
                  </a:lnTo>
                  <a:lnTo>
                    <a:pt x="9143" y="472439"/>
                  </a:lnTo>
                  <a:lnTo>
                    <a:pt x="6095" y="472439"/>
                  </a:lnTo>
                  <a:lnTo>
                    <a:pt x="6095" y="448056"/>
                  </a:lnTo>
                  <a:lnTo>
                    <a:pt x="3047" y="448056"/>
                  </a:lnTo>
                  <a:lnTo>
                    <a:pt x="3047" y="94487"/>
                  </a:lnTo>
                  <a:lnTo>
                    <a:pt x="18287" y="42672"/>
                  </a:lnTo>
                  <a:lnTo>
                    <a:pt x="60959" y="9144"/>
                  </a:lnTo>
                  <a:lnTo>
                    <a:pt x="94487" y="3048"/>
                  </a:lnTo>
                  <a:lnTo>
                    <a:pt x="1696212" y="3048"/>
                  </a:lnTo>
                  <a:lnTo>
                    <a:pt x="1688591" y="0"/>
                  </a:lnTo>
                  <a:close/>
                </a:path>
                <a:path w="1762125" h="542925">
                  <a:moveTo>
                    <a:pt x="1696212" y="3048"/>
                  </a:moveTo>
                  <a:lnTo>
                    <a:pt x="1667255" y="3048"/>
                  </a:lnTo>
                  <a:lnTo>
                    <a:pt x="1691639" y="6096"/>
                  </a:lnTo>
                  <a:lnTo>
                    <a:pt x="1700784" y="9144"/>
                  </a:lnTo>
                  <a:lnTo>
                    <a:pt x="1719072" y="18287"/>
                  </a:lnTo>
                  <a:lnTo>
                    <a:pt x="1743455" y="42672"/>
                  </a:lnTo>
                  <a:lnTo>
                    <a:pt x="1743455" y="48768"/>
                  </a:lnTo>
                  <a:lnTo>
                    <a:pt x="1746503" y="48768"/>
                  </a:lnTo>
                  <a:lnTo>
                    <a:pt x="1746503" y="54863"/>
                  </a:lnTo>
                  <a:lnTo>
                    <a:pt x="1749552" y="54863"/>
                  </a:lnTo>
                  <a:lnTo>
                    <a:pt x="1749552" y="60960"/>
                  </a:lnTo>
                  <a:lnTo>
                    <a:pt x="1752600" y="60960"/>
                  </a:lnTo>
                  <a:lnTo>
                    <a:pt x="1752600" y="70103"/>
                  </a:lnTo>
                  <a:lnTo>
                    <a:pt x="1755648" y="70103"/>
                  </a:lnTo>
                  <a:lnTo>
                    <a:pt x="1752600" y="472439"/>
                  </a:lnTo>
                  <a:lnTo>
                    <a:pt x="1719072" y="521208"/>
                  </a:lnTo>
                  <a:lnTo>
                    <a:pt x="1691639" y="533400"/>
                  </a:lnTo>
                  <a:lnTo>
                    <a:pt x="1691639" y="536448"/>
                  </a:lnTo>
                  <a:lnTo>
                    <a:pt x="1703831" y="536448"/>
                  </a:lnTo>
                  <a:lnTo>
                    <a:pt x="1722120" y="527303"/>
                  </a:lnTo>
                  <a:lnTo>
                    <a:pt x="1746503" y="502920"/>
                  </a:lnTo>
                  <a:lnTo>
                    <a:pt x="1755648" y="484632"/>
                  </a:lnTo>
                  <a:lnTo>
                    <a:pt x="1758696" y="469392"/>
                  </a:lnTo>
                  <a:lnTo>
                    <a:pt x="1761743" y="448056"/>
                  </a:lnTo>
                  <a:lnTo>
                    <a:pt x="1761743" y="94487"/>
                  </a:lnTo>
                  <a:lnTo>
                    <a:pt x="1746503" y="39624"/>
                  </a:lnTo>
                  <a:lnTo>
                    <a:pt x="1703831" y="6096"/>
                  </a:lnTo>
                  <a:lnTo>
                    <a:pt x="1696212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7800" y="3276600"/>
              <a:ext cx="1752600" cy="533400"/>
            </a:xfrm>
            <a:custGeom>
              <a:avLst/>
              <a:gdLst/>
              <a:ahLst/>
              <a:cxnLst/>
              <a:rect l="l" t="t" r="r" b="b"/>
              <a:pathLst>
                <a:path w="1752600" h="533400">
                  <a:moveTo>
                    <a:pt x="1664208" y="0"/>
                  </a:moveTo>
                  <a:lnTo>
                    <a:pt x="91440" y="0"/>
                  </a:lnTo>
                  <a:lnTo>
                    <a:pt x="56578" y="7429"/>
                  </a:lnTo>
                  <a:lnTo>
                    <a:pt x="27431" y="27431"/>
                  </a:lnTo>
                  <a:lnTo>
                    <a:pt x="7429" y="56578"/>
                  </a:lnTo>
                  <a:lnTo>
                    <a:pt x="0" y="91439"/>
                  </a:lnTo>
                  <a:lnTo>
                    <a:pt x="0" y="445008"/>
                  </a:lnTo>
                  <a:lnTo>
                    <a:pt x="7429" y="479393"/>
                  </a:lnTo>
                  <a:lnTo>
                    <a:pt x="27431" y="507491"/>
                  </a:lnTo>
                  <a:lnTo>
                    <a:pt x="56578" y="526446"/>
                  </a:lnTo>
                  <a:lnTo>
                    <a:pt x="91440" y="533400"/>
                  </a:lnTo>
                  <a:lnTo>
                    <a:pt x="1664208" y="533400"/>
                  </a:lnTo>
                  <a:lnTo>
                    <a:pt x="1698593" y="526446"/>
                  </a:lnTo>
                  <a:lnTo>
                    <a:pt x="1726691" y="507491"/>
                  </a:lnTo>
                  <a:lnTo>
                    <a:pt x="1745646" y="479393"/>
                  </a:lnTo>
                  <a:lnTo>
                    <a:pt x="1752600" y="445008"/>
                  </a:lnTo>
                  <a:lnTo>
                    <a:pt x="1752600" y="91439"/>
                  </a:lnTo>
                  <a:lnTo>
                    <a:pt x="1745646" y="56578"/>
                  </a:lnTo>
                  <a:lnTo>
                    <a:pt x="1726692" y="27431"/>
                  </a:lnTo>
                  <a:lnTo>
                    <a:pt x="1698593" y="7429"/>
                  </a:lnTo>
                  <a:lnTo>
                    <a:pt x="166420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44752" y="3273552"/>
              <a:ext cx="1762125" cy="542925"/>
            </a:xfrm>
            <a:custGeom>
              <a:avLst/>
              <a:gdLst/>
              <a:ahLst/>
              <a:cxnLst/>
              <a:rect l="l" t="t" r="r" b="b"/>
              <a:pathLst>
                <a:path w="1762125" h="542925">
                  <a:moveTo>
                    <a:pt x="1688591" y="0"/>
                  </a:moveTo>
                  <a:lnTo>
                    <a:pt x="73151" y="0"/>
                  </a:lnTo>
                  <a:lnTo>
                    <a:pt x="57911" y="6096"/>
                  </a:lnTo>
                  <a:lnTo>
                    <a:pt x="39623" y="15239"/>
                  </a:lnTo>
                  <a:lnTo>
                    <a:pt x="15239" y="39624"/>
                  </a:lnTo>
                  <a:lnTo>
                    <a:pt x="6095" y="57912"/>
                  </a:lnTo>
                  <a:lnTo>
                    <a:pt x="0" y="73151"/>
                  </a:lnTo>
                  <a:lnTo>
                    <a:pt x="0" y="469392"/>
                  </a:lnTo>
                  <a:lnTo>
                    <a:pt x="39623" y="527303"/>
                  </a:lnTo>
                  <a:lnTo>
                    <a:pt x="94487" y="542544"/>
                  </a:lnTo>
                  <a:lnTo>
                    <a:pt x="1667255" y="542544"/>
                  </a:lnTo>
                  <a:lnTo>
                    <a:pt x="1688591" y="539496"/>
                  </a:lnTo>
                  <a:lnTo>
                    <a:pt x="1703831" y="536448"/>
                  </a:lnTo>
                  <a:lnTo>
                    <a:pt x="1709927" y="533400"/>
                  </a:lnTo>
                  <a:lnTo>
                    <a:pt x="94487" y="533400"/>
                  </a:lnTo>
                  <a:lnTo>
                    <a:pt x="76200" y="530351"/>
                  </a:lnTo>
                  <a:lnTo>
                    <a:pt x="33528" y="509015"/>
                  </a:lnTo>
                  <a:lnTo>
                    <a:pt x="12191" y="466344"/>
                  </a:lnTo>
                  <a:lnTo>
                    <a:pt x="9143" y="448056"/>
                  </a:lnTo>
                  <a:lnTo>
                    <a:pt x="9143" y="94487"/>
                  </a:lnTo>
                  <a:lnTo>
                    <a:pt x="24384" y="45720"/>
                  </a:lnTo>
                  <a:lnTo>
                    <a:pt x="60959" y="15239"/>
                  </a:lnTo>
                  <a:lnTo>
                    <a:pt x="94487" y="9144"/>
                  </a:lnTo>
                  <a:lnTo>
                    <a:pt x="1709928" y="9144"/>
                  </a:lnTo>
                  <a:lnTo>
                    <a:pt x="1703831" y="6096"/>
                  </a:lnTo>
                  <a:lnTo>
                    <a:pt x="1688591" y="0"/>
                  </a:lnTo>
                  <a:close/>
                </a:path>
                <a:path w="1762125" h="542925">
                  <a:moveTo>
                    <a:pt x="1709928" y="9144"/>
                  </a:moveTo>
                  <a:lnTo>
                    <a:pt x="1667255" y="9144"/>
                  </a:lnTo>
                  <a:lnTo>
                    <a:pt x="1685543" y="12192"/>
                  </a:lnTo>
                  <a:lnTo>
                    <a:pt x="1700784" y="15239"/>
                  </a:lnTo>
                  <a:lnTo>
                    <a:pt x="1737360" y="45720"/>
                  </a:lnTo>
                  <a:lnTo>
                    <a:pt x="1752600" y="94487"/>
                  </a:lnTo>
                  <a:lnTo>
                    <a:pt x="1752600" y="448056"/>
                  </a:lnTo>
                  <a:lnTo>
                    <a:pt x="1737360" y="496824"/>
                  </a:lnTo>
                  <a:lnTo>
                    <a:pt x="1700784" y="527303"/>
                  </a:lnTo>
                  <a:lnTo>
                    <a:pt x="1667255" y="533400"/>
                  </a:lnTo>
                  <a:lnTo>
                    <a:pt x="1709927" y="533400"/>
                  </a:lnTo>
                  <a:lnTo>
                    <a:pt x="1746503" y="502920"/>
                  </a:lnTo>
                  <a:lnTo>
                    <a:pt x="1761743" y="448056"/>
                  </a:lnTo>
                  <a:lnTo>
                    <a:pt x="1761743" y="94487"/>
                  </a:lnTo>
                  <a:lnTo>
                    <a:pt x="1758696" y="73151"/>
                  </a:lnTo>
                  <a:lnTo>
                    <a:pt x="1755648" y="57912"/>
                  </a:lnTo>
                  <a:lnTo>
                    <a:pt x="1746503" y="39624"/>
                  </a:lnTo>
                  <a:lnTo>
                    <a:pt x="1722120" y="15239"/>
                  </a:lnTo>
                  <a:lnTo>
                    <a:pt x="1709928" y="9144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84020" y="3404108"/>
            <a:ext cx="128143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575" i="1" baseline="2645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575" i="1" spc="209" baseline="26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Vice</a:t>
            </a:r>
            <a:r>
              <a:rPr sz="16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Chair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35552" y="2511551"/>
            <a:ext cx="2143125" cy="542925"/>
            <a:chOff x="4035552" y="2511551"/>
            <a:chExt cx="2143125" cy="542925"/>
          </a:xfrm>
        </p:grpSpPr>
        <p:sp>
          <p:nvSpPr>
            <p:cNvPr id="11" name="object 11"/>
            <p:cNvSpPr/>
            <p:nvPr/>
          </p:nvSpPr>
          <p:spPr>
            <a:xfrm>
              <a:off x="4038600" y="2605150"/>
              <a:ext cx="2133600" cy="443230"/>
            </a:xfrm>
            <a:custGeom>
              <a:avLst/>
              <a:gdLst/>
              <a:ahLst/>
              <a:cxnLst/>
              <a:rect l="l" t="t" r="r" b="b"/>
              <a:pathLst>
                <a:path w="2133600" h="443230">
                  <a:moveTo>
                    <a:pt x="3048" y="354457"/>
                  </a:moveTo>
                  <a:lnTo>
                    <a:pt x="0" y="354457"/>
                  </a:lnTo>
                  <a:lnTo>
                    <a:pt x="3048" y="368566"/>
                  </a:lnTo>
                  <a:lnTo>
                    <a:pt x="3048" y="354457"/>
                  </a:lnTo>
                  <a:close/>
                </a:path>
                <a:path w="2133600" h="443230">
                  <a:moveTo>
                    <a:pt x="6096" y="378841"/>
                  </a:moveTo>
                  <a:lnTo>
                    <a:pt x="5257" y="378841"/>
                  </a:lnTo>
                  <a:lnTo>
                    <a:pt x="6096" y="382676"/>
                  </a:lnTo>
                  <a:lnTo>
                    <a:pt x="6096" y="378841"/>
                  </a:lnTo>
                  <a:close/>
                </a:path>
                <a:path w="2133600" h="443230">
                  <a:moveTo>
                    <a:pt x="9144" y="387985"/>
                  </a:moveTo>
                  <a:lnTo>
                    <a:pt x="7239" y="387985"/>
                  </a:lnTo>
                  <a:lnTo>
                    <a:pt x="7429" y="388848"/>
                  </a:lnTo>
                  <a:lnTo>
                    <a:pt x="9144" y="391261"/>
                  </a:lnTo>
                  <a:lnTo>
                    <a:pt x="9144" y="387985"/>
                  </a:lnTo>
                  <a:close/>
                </a:path>
                <a:path w="2133600" h="443230">
                  <a:moveTo>
                    <a:pt x="12192" y="394081"/>
                  </a:moveTo>
                  <a:lnTo>
                    <a:pt x="11150" y="394081"/>
                  </a:lnTo>
                  <a:lnTo>
                    <a:pt x="12192" y="395541"/>
                  </a:lnTo>
                  <a:lnTo>
                    <a:pt x="12192" y="394081"/>
                  </a:lnTo>
                  <a:close/>
                </a:path>
                <a:path w="2133600" h="443230">
                  <a:moveTo>
                    <a:pt x="31788" y="419785"/>
                  </a:moveTo>
                  <a:lnTo>
                    <a:pt x="23660" y="411657"/>
                  </a:lnTo>
                  <a:lnTo>
                    <a:pt x="27419" y="416941"/>
                  </a:lnTo>
                  <a:lnTo>
                    <a:pt x="31788" y="419785"/>
                  </a:lnTo>
                  <a:close/>
                </a:path>
                <a:path w="2133600" h="443230">
                  <a:moveTo>
                    <a:pt x="2045385" y="442823"/>
                  </a:moveTo>
                  <a:lnTo>
                    <a:pt x="76225" y="439826"/>
                  </a:lnTo>
                  <a:lnTo>
                    <a:pt x="91440" y="442849"/>
                  </a:lnTo>
                  <a:lnTo>
                    <a:pt x="2045208" y="442849"/>
                  </a:lnTo>
                  <a:lnTo>
                    <a:pt x="2045385" y="442823"/>
                  </a:lnTo>
                  <a:close/>
                </a:path>
                <a:path w="2133600" h="443230">
                  <a:moveTo>
                    <a:pt x="2133600" y="889"/>
                  </a:moveTo>
                  <a:lnTo>
                    <a:pt x="2133409" y="0"/>
                  </a:lnTo>
                  <a:lnTo>
                    <a:pt x="2130615" y="369176"/>
                  </a:lnTo>
                  <a:lnTo>
                    <a:pt x="2133600" y="354457"/>
                  </a:lnTo>
                  <a:lnTo>
                    <a:pt x="2133600" y="88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35552" y="2511551"/>
              <a:ext cx="2143125" cy="542925"/>
            </a:xfrm>
            <a:custGeom>
              <a:avLst/>
              <a:gdLst/>
              <a:ahLst/>
              <a:cxnLst/>
              <a:rect l="l" t="t" r="r" b="b"/>
              <a:pathLst>
                <a:path w="2143125" h="542925">
                  <a:moveTo>
                    <a:pt x="2069592" y="0"/>
                  </a:moveTo>
                  <a:lnTo>
                    <a:pt x="73151" y="0"/>
                  </a:lnTo>
                  <a:lnTo>
                    <a:pt x="57912" y="6096"/>
                  </a:lnTo>
                  <a:lnTo>
                    <a:pt x="39624" y="15239"/>
                  </a:lnTo>
                  <a:lnTo>
                    <a:pt x="15239" y="39624"/>
                  </a:lnTo>
                  <a:lnTo>
                    <a:pt x="6096" y="57912"/>
                  </a:lnTo>
                  <a:lnTo>
                    <a:pt x="0" y="73151"/>
                  </a:lnTo>
                  <a:lnTo>
                    <a:pt x="0" y="469392"/>
                  </a:lnTo>
                  <a:lnTo>
                    <a:pt x="39624" y="527303"/>
                  </a:lnTo>
                  <a:lnTo>
                    <a:pt x="94487" y="542544"/>
                  </a:lnTo>
                  <a:lnTo>
                    <a:pt x="2048256" y="542544"/>
                  </a:lnTo>
                  <a:lnTo>
                    <a:pt x="2069592" y="539496"/>
                  </a:lnTo>
                  <a:lnTo>
                    <a:pt x="2084832" y="536448"/>
                  </a:lnTo>
                  <a:lnTo>
                    <a:pt x="2072639" y="536448"/>
                  </a:lnTo>
                  <a:lnTo>
                    <a:pt x="70103" y="533400"/>
                  </a:lnTo>
                  <a:lnTo>
                    <a:pt x="60960" y="530351"/>
                  </a:lnTo>
                  <a:lnTo>
                    <a:pt x="42672" y="521208"/>
                  </a:lnTo>
                  <a:lnTo>
                    <a:pt x="21336" y="499872"/>
                  </a:lnTo>
                  <a:lnTo>
                    <a:pt x="18287" y="499872"/>
                  </a:lnTo>
                  <a:lnTo>
                    <a:pt x="18287" y="493775"/>
                  </a:lnTo>
                  <a:lnTo>
                    <a:pt x="15239" y="493775"/>
                  </a:lnTo>
                  <a:lnTo>
                    <a:pt x="15239" y="487680"/>
                  </a:lnTo>
                  <a:lnTo>
                    <a:pt x="12192" y="487680"/>
                  </a:lnTo>
                  <a:lnTo>
                    <a:pt x="12192" y="481584"/>
                  </a:lnTo>
                  <a:lnTo>
                    <a:pt x="9144" y="481584"/>
                  </a:lnTo>
                  <a:lnTo>
                    <a:pt x="9144" y="472439"/>
                  </a:lnTo>
                  <a:lnTo>
                    <a:pt x="6096" y="472439"/>
                  </a:lnTo>
                  <a:lnTo>
                    <a:pt x="6096" y="448056"/>
                  </a:lnTo>
                  <a:lnTo>
                    <a:pt x="3048" y="448056"/>
                  </a:lnTo>
                  <a:lnTo>
                    <a:pt x="3048" y="94487"/>
                  </a:lnTo>
                  <a:lnTo>
                    <a:pt x="18287" y="42672"/>
                  </a:lnTo>
                  <a:lnTo>
                    <a:pt x="60960" y="9144"/>
                  </a:lnTo>
                  <a:lnTo>
                    <a:pt x="94487" y="3048"/>
                  </a:lnTo>
                  <a:lnTo>
                    <a:pt x="2077212" y="3048"/>
                  </a:lnTo>
                  <a:lnTo>
                    <a:pt x="2069592" y="0"/>
                  </a:lnTo>
                  <a:close/>
                </a:path>
                <a:path w="2143125" h="542925">
                  <a:moveTo>
                    <a:pt x="2077212" y="3048"/>
                  </a:moveTo>
                  <a:lnTo>
                    <a:pt x="2048256" y="3048"/>
                  </a:lnTo>
                  <a:lnTo>
                    <a:pt x="2072639" y="6096"/>
                  </a:lnTo>
                  <a:lnTo>
                    <a:pt x="2081784" y="9144"/>
                  </a:lnTo>
                  <a:lnTo>
                    <a:pt x="2100072" y="18287"/>
                  </a:lnTo>
                  <a:lnTo>
                    <a:pt x="2124456" y="42672"/>
                  </a:lnTo>
                  <a:lnTo>
                    <a:pt x="2124456" y="48768"/>
                  </a:lnTo>
                  <a:lnTo>
                    <a:pt x="2127504" y="48768"/>
                  </a:lnTo>
                  <a:lnTo>
                    <a:pt x="2127504" y="54863"/>
                  </a:lnTo>
                  <a:lnTo>
                    <a:pt x="2130552" y="54863"/>
                  </a:lnTo>
                  <a:lnTo>
                    <a:pt x="2130552" y="60960"/>
                  </a:lnTo>
                  <a:lnTo>
                    <a:pt x="2133600" y="60960"/>
                  </a:lnTo>
                  <a:lnTo>
                    <a:pt x="2133600" y="70103"/>
                  </a:lnTo>
                  <a:lnTo>
                    <a:pt x="2136648" y="70103"/>
                  </a:lnTo>
                  <a:lnTo>
                    <a:pt x="2133600" y="472439"/>
                  </a:lnTo>
                  <a:lnTo>
                    <a:pt x="2100072" y="521208"/>
                  </a:lnTo>
                  <a:lnTo>
                    <a:pt x="2072639" y="533400"/>
                  </a:lnTo>
                  <a:lnTo>
                    <a:pt x="2072639" y="536448"/>
                  </a:lnTo>
                  <a:lnTo>
                    <a:pt x="2084832" y="536448"/>
                  </a:lnTo>
                  <a:lnTo>
                    <a:pt x="2103120" y="527303"/>
                  </a:lnTo>
                  <a:lnTo>
                    <a:pt x="2127504" y="502920"/>
                  </a:lnTo>
                  <a:lnTo>
                    <a:pt x="2136648" y="484632"/>
                  </a:lnTo>
                  <a:lnTo>
                    <a:pt x="2139696" y="469392"/>
                  </a:lnTo>
                  <a:lnTo>
                    <a:pt x="2142744" y="448056"/>
                  </a:lnTo>
                  <a:lnTo>
                    <a:pt x="2142744" y="94487"/>
                  </a:lnTo>
                  <a:lnTo>
                    <a:pt x="2127504" y="39624"/>
                  </a:lnTo>
                  <a:lnTo>
                    <a:pt x="2084832" y="6096"/>
                  </a:lnTo>
                  <a:lnTo>
                    <a:pt x="2077212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38600" y="2514599"/>
              <a:ext cx="2133600" cy="533400"/>
            </a:xfrm>
            <a:custGeom>
              <a:avLst/>
              <a:gdLst/>
              <a:ahLst/>
              <a:cxnLst/>
              <a:rect l="l" t="t" r="r" b="b"/>
              <a:pathLst>
                <a:path w="2133600" h="533400">
                  <a:moveTo>
                    <a:pt x="2045208" y="0"/>
                  </a:moveTo>
                  <a:lnTo>
                    <a:pt x="91439" y="0"/>
                  </a:lnTo>
                  <a:lnTo>
                    <a:pt x="56578" y="7429"/>
                  </a:lnTo>
                  <a:lnTo>
                    <a:pt x="27431" y="27431"/>
                  </a:lnTo>
                  <a:lnTo>
                    <a:pt x="7429" y="56578"/>
                  </a:lnTo>
                  <a:lnTo>
                    <a:pt x="0" y="91439"/>
                  </a:lnTo>
                  <a:lnTo>
                    <a:pt x="0" y="445008"/>
                  </a:lnTo>
                  <a:lnTo>
                    <a:pt x="7429" y="479393"/>
                  </a:lnTo>
                  <a:lnTo>
                    <a:pt x="27431" y="507491"/>
                  </a:lnTo>
                  <a:lnTo>
                    <a:pt x="56578" y="526446"/>
                  </a:lnTo>
                  <a:lnTo>
                    <a:pt x="91439" y="533400"/>
                  </a:lnTo>
                  <a:lnTo>
                    <a:pt x="2045208" y="533400"/>
                  </a:lnTo>
                  <a:lnTo>
                    <a:pt x="2079593" y="526446"/>
                  </a:lnTo>
                  <a:lnTo>
                    <a:pt x="2107691" y="507491"/>
                  </a:lnTo>
                  <a:lnTo>
                    <a:pt x="2126646" y="479393"/>
                  </a:lnTo>
                  <a:lnTo>
                    <a:pt x="2133600" y="445008"/>
                  </a:lnTo>
                  <a:lnTo>
                    <a:pt x="2133600" y="91439"/>
                  </a:lnTo>
                  <a:lnTo>
                    <a:pt x="2126646" y="56578"/>
                  </a:lnTo>
                  <a:lnTo>
                    <a:pt x="2107691" y="27431"/>
                  </a:lnTo>
                  <a:lnTo>
                    <a:pt x="2079593" y="7429"/>
                  </a:lnTo>
                  <a:lnTo>
                    <a:pt x="204520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35552" y="2511551"/>
              <a:ext cx="2143125" cy="542925"/>
            </a:xfrm>
            <a:custGeom>
              <a:avLst/>
              <a:gdLst/>
              <a:ahLst/>
              <a:cxnLst/>
              <a:rect l="l" t="t" r="r" b="b"/>
              <a:pathLst>
                <a:path w="2143125" h="542925">
                  <a:moveTo>
                    <a:pt x="2069592" y="0"/>
                  </a:moveTo>
                  <a:lnTo>
                    <a:pt x="73151" y="0"/>
                  </a:lnTo>
                  <a:lnTo>
                    <a:pt x="57912" y="6096"/>
                  </a:lnTo>
                  <a:lnTo>
                    <a:pt x="39624" y="15239"/>
                  </a:lnTo>
                  <a:lnTo>
                    <a:pt x="15239" y="39624"/>
                  </a:lnTo>
                  <a:lnTo>
                    <a:pt x="6096" y="57912"/>
                  </a:lnTo>
                  <a:lnTo>
                    <a:pt x="0" y="73151"/>
                  </a:lnTo>
                  <a:lnTo>
                    <a:pt x="0" y="469392"/>
                  </a:lnTo>
                  <a:lnTo>
                    <a:pt x="39624" y="527303"/>
                  </a:lnTo>
                  <a:lnTo>
                    <a:pt x="94487" y="542544"/>
                  </a:lnTo>
                  <a:lnTo>
                    <a:pt x="2048256" y="542544"/>
                  </a:lnTo>
                  <a:lnTo>
                    <a:pt x="2069592" y="539496"/>
                  </a:lnTo>
                  <a:lnTo>
                    <a:pt x="2084832" y="536448"/>
                  </a:lnTo>
                  <a:lnTo>
                    <a:pt x="2090928" y="533400"/>
                  </a:lnTo>
                  <a:lnTo>
                    <a:pt x="94487" y="533400"/>
                  </a:lnTo>
                  <a:lnTo>
                    <a:pt x="76200" y="530351"/>
                  </a:lnTo>
                  <a:lnTo>
                    <a:pt x="33527" y="509015"/>
                  </a:lnTo>
                  <a:lnTo>
                    <a:pt x="12192" y="466344"/>
                  </a:lnTo>
                  <a:lnTo>
                    <a:pt x="9144" y="448056"/>
                  </a:lnTo>
                  <a:lnTo>
                    <a:pt x="9144" y="94487"/>
                  </a:lnTo>
                  <a:lnTo>
                    <a:pt x="24384" y="45720"/>
                  </a:lnTo>
                  <a:lnTo>
                    <a:pt x="60960" y="15239"/>
                  </a:lnTo>
                  <a:lnTo>
                    <a:pt x="94487" y="9144"/>
                  </a:lnTo>
                  <a:lnTo>
                    <a:pt x="2090928" y="9144"/>
                  </a:lnTo>
                  <a:lnTo>
                    <a:pt x="2084832" y="6096"/>
                  </a:lnTo>
                  <a:lnTo>
                    <a:pt x="2069592" y="0"/>
                  </a:lnTo>
                  <a:close/>
                </a:path>
                <a:path w="2143125" h="542925">
                  <a:moveTo>
                    <a:pt x="2090928" y="9144"/>
                  </a:moveTo>
                  <a:lnTo>
                    <a:pt x="2048256" y="9144"/>
                  </a:lnTo>
                  <a:lnTo>
                    <a:pt x="2066544" y="12192"/>
                  </a:lnTo>
                  <a:lnTo>
                    <a:pt x="2081784" y="15239"/>
                  </a:lnTo>
                  <a:lnTo>
                    <a:pt x="2118360" y="45720"/>
                  </a:lnTo>
                  <a:lnTo>
                    <a:pt x="2133600" y="94487"/>
                  </a:lnTo>
                  <a:lnTo>
                    <a:pt x="2133600" y="448056"/>
                  </a:lnTo>
                  <a:lnTo>
                    <a:pt x="2118360" y="496824"/>
                  </a:lnTo>
                  <a:lnTo>
                    <a:pt x="2081784" y="527303"/>
                  </a:lnTo>
                  <a:lnTo>
                    <a:pt x="2048256" y="533400"/>
                  </a:lnTo>
                  <a:lnTo>
                    <a:pt x="2090928" y="533400"/>
                  </a:lnTo>
                  <a:lnTo>
                    <a:pt x="2127504" y="502920"/>
                  </a:lnTo>
                  <a:lnTo>
                    <a:pt x="2142744" y="448056"/>
                  </a:lnTo>
                  <a:lnTo>
                    <a:pt x="2142744" y="94487"/>
                  </a:lnTo>
                  <a:lnTo>
                    <a:pt x="2139696" y="73151"/>
                  </a:lnTo>
                  <a:lnTo>
                    <a:pt x="2136648" y="57912"/>
                  </a:lnTo>
                  <a:lnTo>
                    <a:pt x="2127504" y="39624"/>
                  </a:lnTo>
                  <a:lnTo>
                    <a:pt x="2103120" y="15239"/>
                  </a:lnTo>
                  <a:lnTo>
                    <a:pt x="2090928" y="9144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53788" y="2642107"/>
            <a:ext cx="9042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Chairman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49752" y="3273552"/>
            <a:ext cx="1838325" cy="542925"/>
            <a:chOff x="3349752" y="3273552"/>
            <a:chExt cx="1838325" cy="542925"/>
          </a:xfrm>
        </p:grpSpPr>
        <p:sp>
          <p:nvSpPr>
            <p:cNvPr id="17" name="object 17"/>
            <p:cNvSpPr/>
            <p:nvPr/>
          </p:nvSpPr>
          <p:spPr>
            <a:xfrm>
              <a:off x="3352800" y="3367150"/>
              <a:ext cx="1828800" cy="443230"/>
            </a:xfrm>
            <a:custGeom>
              <a:avLst/>
              <a:gdLst/>
              <a:ahLst/>
              <a:cxnLst/>
              <a:rect l="l" t="t" r="r" b="b"/>
              <a:pathLst>
                <a:path w="1828800" h="443229">
                  <a:moveTo>
                    <a:pt x="3048" y="354457"/>
                  </a:moveTo>
                  <a:lnTo>
                    <a:pt x="0" y="354457"/>
                  </a:lnTo>
                  <a:lnTo>
                    <a:pt x="3048" y="368566"/>
                  </a:lnTo>
                  <a:lnTo>
                    <a:pt x="3048" y="354457"/>
                  </a:lnTo>
                  <a:close/>
                </a:path>
                <a:path w="1828800" h="443229">
                  <a:moveTo>
                    <a:pt x="6096" y="378841"/>
                  </a:moveTo>
                  <a:lnTo>
                    <a:pt x="5257" y="378841"/>
                  </a:lnTo>
                  <a:lnTo>
                    <a:pt x="6096" y="382676"/>
                  </a:lnTo>
                  <a:lnTo>
                    <a:pt x="6096" y="378841"/>
                  </a:lnTo>
                  <a:close/>
                </a:path>
                <a:path w="1828800" h="443229">
                  <a:moveTo>
                    <a:pt x="9144" y="387985"/>
                  </a:moveTo>
                  <a:lnTo>
                    <a:pt x="7239" y="387985"/>
                  </a:lnTo>
                  <a:lnTo>
                    <a:pt x="7429" y="388848"/>
                  </a:lnTo>
                  <a:lnTo>
                    <a:pt x="9144" y="391261"/>
                  </a:lnTo>
                  <a:lnTo>
                    <a:pt x="9144" y="387985"/>
                  </a:lnTo>
                  <a:close/>
                </a:path>
                <a:path w="1828800" h="443229">
                  <a:moveTo>
                    <a:pt x="12192" y="394081"/>
                  </a:moveTo>
                  <a:lnTo>
                    <a:pt x="11150" y="394081"/>
                  </a:lnTo>
                  <a:lnTo>
                    <a:pt x="12192" y="395541"/>
                  </a:lnTo>
                  <a:lnTo>
                    <a:pt x="12192" y="394081"/>
                  </a:lnTo>
                  <a:close/>
                </a:path>
                <a:path w="1828800" h="443229">
                  <a:moveTo>
                    <a:pt x="31788" y="419785"/>
                  </a:moveTo>
                  <a:lnTo>
                    <a:pt x="23660" y="411657"/>
                  </a:lnTo>
                  <a:lnTo>
                    <a:pt x="27419" y="416941"/>
                  </a:lnTo>
                  <a:lnTo>
                    <a:pt x="31788" y="419785"/>
                  </a:lnTo>
                  <a:close/>
                </a:path>
                <a:path w="1828800" h="443229">
                  <a:moveTo>
                    <a:pt x="1740611" y="442810"/>
                  </a:moveTo>
                  <a:lnTo>
                    <a:pt x="76238" y="439826"/>
                  </a:lnTo>
                  <a:lnTo>
                    <a:pt x="91440" y="442849"/>
                  </a:lnTo>
                  <a:lnTo>
                    <a:pt x="1740408" y="442849"/>
                  </a:lnTo>
                  <a:lnTo>
                    <a:pt x="1740611" y="442810"/>
                  </a:lnTo>
                  <a:close/>
                </a:path>
                <a:path w="1828800" h="443229">
                  <a:moveTo>
                    <a:pt x="1828800" y="889"/>
                  </a:moveTo>
                  <a:lnTo>
                    <a:pt x="1828609" y="0"/>
                  </a:lnTo>
                  <a:lnTo>
                    <a:pt x="1825815" y="369176"/>
                  </a:lnTo>
                  <a:lnTo>
                    <a:pt x="1828800" y="354457"/>
                  </a:lnTo>
                  <a:lnTo>
                    <a:pt x="1828800" y="88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49752" y="3273552"/>
              <a:ext cx="1838325" cy="542925"/>
            </a:xfrm>
            <a:custGeom>
              <a:avLst/>
              <a:gdLst/>
              <a:ahLst/>
              <a:cxnLst/>
              <a:rect l="l" t="t" r="r" b="b"/>
              <a:pathLst>
                <a:path w="1838325" h="542925">
                  <a:moveTo>
                    <a:pt x="1764792" y="0"/>
                  </a:moveTo>
                  <a:lnTo>
                    <a:pt x="73151" y="0"/>
                  </a:lnTo>
                  <a:lnTo>
                    <a:pt x="57912" y="6096"/>
                  </a:lnTo>
                  <a:lnTo>
                    <a:pt x="39624" y="15239"/>
                  </a:lnTo>
                  <a:lnTo>
                    <a:pt x="15239" y="39624"/>
                  </a:lnTo>
                  <a:lnTo>
                    <a:pt x="6096" y="57912"/>
                  </a:lnTo>
                  <a:lnTo>
                    <a:pt x="0" y="73151"/>
                  </a:lnTo>
                  <a:lnTo>
                    <a:pt x="0" y="469392"/>
                  </a:lnTo>
                  <a:lnTo>
                    <a:pt x="39624" y="527303"/>
                  </a:lnTo>
                  <a:lnTo>
                    <a:pt x="94487" y="542544"/>
                  </a:lnTo>
                  <a:lnTo>
                    <a:pt x="1743456" y="542544"/>
                  </a:lnTo>
                  <a:lnTo>
                    <a:pt x="1764792" y="539496"/>
                  </a:lnTo>
                  <a:lnTo>
                    <a:pt x="1780032" y="536448"/>
                  </a:lnTo>
                  <a:lnTo>
                    <a:pt x="1767839" y="536448"/>
                  </a:lnTo>
                  <a:lnTo>
                    <a:pt x="70103" y="533400"/>
                  </a:lnTo>
                  <a:lnTo>
                    <a:pt x="60960" y="530351"/>
                  </a:lnTo>
                  <a:lnTo>
                    <a:pt x="42672" y="521208"/>
                  </a:lnTo>
                  <a:lnTo>
                    <a:pt x="21336" y="499872"/>
                  </a:lnTo>
                  <a:lnTo>
                    <a:pt x="18287" y="499872"/>
                  </a:lnTo>
                  <a:lnTo>
                    <a:pt x="18287" y="493775"/>
                  </a:lnTo>
                  <a:lnTo>
                    <a:pt x="15239" y="493775"/>
                  </a:lnTo>
                  <a:lnTo>
                    <a:pt x="15239" y="487680"/>
                  </a:lnTo>
                  <a:lnTo>
                    <a:pt x="12192" y="487680"/>
                  </a:lnTo>
                  <a:lnTo>
                    <a:pt x="12192" y="481584"/>
                  </a:lnTo>
                  <a:lnTo>
                    <a:pt x="9144" y="481584"/>
                  </a:lnTo>
                  <a:lnTo>
                    <a:pt x="9144" y="472439"/>
                  </a:lnTo>
                  <a:lnTo>
                    <a:pt x="6096" y="472439"/>
                  </a:lnTo>
                  <a:lnTo>
                    <a:pt x="6096" y="448056"/>
                  </a:lnTo>
                  <a:lnTo>
                    <a:pt x="3048" y="448056"/>
                  </a:lnTo>
                  <a:lnTo>
                    <a:pt x="3048" y="94487"/>
                  </a:lnTo>
                  <a:lnTo>
                    <a:pt x="18287" y="42672"/>
                  </a:lnTo>
                  <a:lnTo>
                    <a:pt x="60960" y="9144"/>
                  </a:lnTo>
                  <a:lnTo>
                    <a:pt x="94487" y="3048"/>
                  </a:lnTo>
                  <a:lnTo>
                    <a:pt x="1772412" y="3048"/>
                  </a:lnTo>
                  <a:lnTo>
                    <a:pt x="1764792" y="0"/>
                  </a:lnTo>
                  <a:close/>
                </a:path>
                <a:path w="1838325" h="542925">
                  <a:moveTo>
                    <a:pt x="1772412" y="3048"/>
                  </a:moveTo>
                  <a:lnTo>
                    <a:pt x="1743456" y="3048"/>
                  </a:lnTo>
                  <a:lnTo>
                    <a:pt x="1767839" y="6096"/>
                  </a:lnTo>
                  <a:lnTo>
                    <a:pt x="1776984" y="9144"/>
                  </a:lnTo>
                  <a:lnTo>
                    <a:pt x="1795272" y="18287"/>
                  </a:lnTo>
                  <a:lnTo>
                    <a:pt x="1819656" y="42672"/>
                  </a:lnTo>
                  <a:lnTo>
                    <a:pt x="1819656" y="48768"/>
                  </a:lnTo>
                  <a:lnTo>
                    <a:pt x="1822703" y="48768"/>
                  </a:lnTo>
                  <a:lnTo>
                    <a:pt x="1822703" y="54863"/>
                  </a:lnTo>
                  <a:lnTo>
                    <a:pt x="1825752" y="54863"/>
                  </a:lnTo>
                  <a:lnTo>
                    <a:pt x="1825752" y="60960"/>
                  </a:lnTo>
                  <a:lnTo>
                    <a:pt x="1828800" y="60960"/>
                  </a:lnTo>
                  <a:lnTo>
                    <a:pt x="1828800" y="70103"/>
                  </a:lnTo>
                  <a:lnTo>
                    <a:pt x="1831848" y="70103"/>
                  </a:lnTo>
                  <a:lnTo>
                    <a:pt x="1828800" y="472439"/>
                  </a:lnTo>
                  <a:lnTo>
                    <a:pt x="1795272" y="521208"/>
                  </a:lnTo>
                  <a:lnTo>
                    <a:pt x="1767839" y="533400"/>
                  </a:lnTo>
                  <a:lnTo>
                    <a:pt x="1767839" y="536448"/>
                  </a:lnTo>
                  <a:lnTo>
                    <a:pt x="1780032" y="536448"/>
                  </a:lnTo>
                  <a:lnTo>
                    <a:pt x="1798320" y="527303"/>
                  </a:lnTo>
                  <a:lnTo>
                    <a:pt x="1822703" y="502920"/>
                  </a:lnTo>
                  <a:lnTo>
                    <a:pt x="1831848" y="484632"/>
                  </a:lnTo>
                  <a:lnTo>
                    <a:pt x="1834896" y="469392"/>
                  </a:lnTo>
                  <a:lnTo>
                    <a:pt x="1837944" y="448056"/>
                  </a:lnTo>
                  <a:lnTo>
                    <a:pt x="1837944" y="94487"/>
                  </a:lnTo>
                  <a:lnTo>
                    <a:pt x="1822703" y="39624"/>
                  </a:lnTo>
                  <a:lnTo>
                    <a:pt x="1780032" y="6096"/>
                  </a:lnTo>
                  <a:lnTo>
                    <a:pt x="1772412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52800" y="3276600"/>
              <a:ext cx="1828800" cy="533400"/>
            </a:xfrm>
            <a:custGeom>
              <a:avLst/>
              <a:gdLst/>
              <a:ahLst/>
              <a:cxnLst/>
              <a:rect l="l" t="t" r="r" b="b"/>
              <a:pathLst>
                <a:path w="1828800" h="533400">
                  <a:moveTo>
                    <a:pt x="1740408" y="0"/>
                  </a:moveTo>
                  <a:lnTo>
                    <a:pt x="91439" y="0"/>
                  </a:lnTo>
                  <a:lnTo>
                    <a:pt x="56578" y="7429"/>
                  </a:lnTo>
                  <a:lnTo>
                    <a:pt x="27431" y="27431"/>
                  </a:lnTo>
                  <a:lnTo>
                    <a:pt x="7429" y="56578"/>
                  </a:lnTo>
                  <a:lnTo>
                    <a:pt x="0" y="91439"/>
                  </a:lnTo>
                  <a:lnTo>
                    <a:pt x="0" y="445008"/>
                  </a:lnTo>
                  <a:lnTo>
                    <a:pt x="7429" y="479393"/>
                  </a:lnTo>
                  <a:lnTo>
                    <a:pt x="27431" y="507491"/>
                  </a:lnTo>
                  <a:lnTo>
                    <a:pt x="56578" y="526446"/>
                  </a:lnTo>
                  <a:lnTo>
                    <a:pt x="91439" y="533400"/>
                  </a:lnTo>
                  <a:lnTo>
                    <a:pt x="1740408" y="533400"/>
                  </a:lnTo>
                  <a:lnTo>
                    <a:pt x="1774793" y="526446"/>
                  </a:lnTo>
                  <a:lnTo>
                    <a:pt x="1802891" y="507491"/>
                  </a:lnTo>
                  <a:lnTo>
                    <a:pt x="1821846" y="479393"/>
                  </a:lnTo>
                  <a:lnTo>
                    <a:pt x="1828800" y="445008"/>
                  </a:lnTo>
                  <a:lnTo>
                    <a:pt x="1828800" y="91439"/>
                  </a:lnTo>
                  <a:lnTo>
                    <a:pt x="1821846" y="56578"/>
                  </a:lnTo>
                  <a:lnTo>
                    <a:pt x="1802891" y="27431"/>
                  </a:lnTo>
                  <a:lnTo>
                    <a:pt x="1774793" y="7429"/>
                  </a:lnTo>
                  <a:lnTo>
                    <a:pt x="174040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49752" y="3273552"/>
              <a:ext cx="1838325" cy="542925"/>
            </a:xfrm>
            <a:custGeom>
              <a:avLst/>
              <a:gdLst/>
              <a:ahLst/>
              <a:cxnLst/>
              <a:rect l="l" t="t" r="r" b="b"/>
              <a:pathLst>
                <a:path w="1838325" h="542925">
                  <a:moveTo>
                    <a:pt x="1764792" y="0"/>
                  </a:moveTo>
                  <a:lnTo>
                    <a:pt x="73151" y="0"/>
                  </a:lnTo>
                  <a:lnTo>
                    <a:pt x="57912" y="6096"/>
                  </a:lnTo>
                  <a:lnTo>
                    <a:pt x="39624" y="15239"/>
                  </a:lnTo>
                  <a:lnTo>
                    <a:pt x="15239" y="39624"/>
                  </a:lnTo>
                  <a:lnTo>
                    <a:pt x="6096" y="57912"/>
                  </a:lnTo>
                  <a:lnTo>
                    <a:pt x="0" y="73151"/>
                  </a:lnTo>
                  <a:lnTo>
                    <a:pt x="0" y="469392"/>
                  </a:lnTo>
                  <a:lnTo>
                    <a:pt x="39624" y="527303"/>
                  </a:lnTo>
                  <a:lnTo>
                    <a:pt x="94487" y="542544"/>
                  </a:lnTo>
                  <a:lnTo>
                    <a:pt x="1743456" y="542544"/>
                  </a:lnTo>
                  <a:lnTo>
                    <a:pt x="1764792" y="539496"/>
                  </a:lnTo>
                  <a:lnTo>
                    <a:pt x="1780032" y="536448"/>
                  </a:lnTo>
                  <a:lnTo>
                    <a:pt x="1786128" y="533400"/>
                  </a:lnTo>
                  <a:lnTo>
                    <a:pt x="94487" y="533400"/>
                  </a:lnTo>
                  <a:lnTo>
                    <a:pt x="76200" y="530351"/>
                  </a:lnTo>
                  <a:lnTo>
                    <a:pt x="33527" y="509015"/>
                  </a:lnTo>
                  <a:lnTo>
                    <a:pt x="12192" y="466344"/>
                  </a:lnTo>
                  <a:lnTo>
                    <a:pt x="9144" y="448056"/>
                  </a:lnTo>
                  <a:lnTo>
                    <a:pt x="9144" y="94487"/>
                  </a:lnTo>
                  <a:lnTo>
                    <a:pt x="24384" y="45720"/>
                  </a:lnTo>
                  <a:lnTo>
                    <a:pt x="60960" y="15239"/>
                  </a:lnTo>
                  <a:lnTo>
                    <a:pt x="94487" y="9144"/>
                  </a:lnTo>
                  <a:lnTo>
                    <a:pt x="1786128" y="9144"/>
                  </a:lnTo>
                  <a:lnTo>
                    <a:pt x="1780032" y="6096"/>
                  </a:lnTo>
                  <a:lnTo>
                    <a:pt x="1764792" y="0"/>
                  </a:lnTo>
                  <a:close/>
                </a:path>
                <a:path w="1838325" h="542925">
                  <a:moveTo>
                    <a:pt x="1786128" y="9144"/>
                  </a:moveTo>
                  <a:lnTo>
                    <a:pt x="1743456" y="9144"/>
                  </a:lnTo>
                  <a:lnTo>
                    <a:pt x="1761744" y="12192"/>
                  </a:lnTo>
                  <a:lnTo>
                    <a:pt x="1776984" y="15239"/>
                  </a:lnTo>
                  <a:lnTo>
                    <a:pt x="1813560" y="45720"/>
                  </a:lnTo>
                  <a:lnTo>
                    <a:pt x="1828800" y="94487"/>
                  </a:lnTo>
                  <a:lnTo>
                    <a:pt x="1828800" y="448056"/>
                  </a:lnTo>
                  <a:lnTo>
                    <a:pt x="1813560" y="496824"/>
                  </a:lnTo>
                  <a:lnTo>
                    <a:pt x="1776984" y="527303"/>
                  </a:lnTo>
                  <a:lnTo>
                    <a:pt x="1743456" y="533400"/>
                  </a:lnTo>
                  <a:lnTo>
                    <a:pt x="1786128" y="533400"/>
                  </a:lnTo>
                  <a:lnTo>
                    <a:pt x="1822703" y="502920"/>
                  </a:lnTo>
                  <a:lnTo>
                    <a:pt x="1837944" y="448056"/>
                  </a:lnTo>
                  <a:lnTo>
                    <a:pt x="1837944" y="94487"/>
                  </a:lnTo>
                  <a:lnTo>
                    <a:pt x="1834896" y="73151"/>
                  </a:lnTo>
                  <a:lnTo>
                    <a:pt x="1831848" y="57912"/>
                  </a:lnTo>
                  <a:lnTo>
                    <a:pt x="1822703" y="39624"/>
                  </a:lnTo>
                  <a:lnTo>
                    <a:pt x="1798320" y="15239"/>
                  </a:lnTo>
                  <a:lnTo>
                    <a:pt x="1786128" y="9144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607308" y="3404108"/>
            <a:ext cx="13246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575" i="1" baseline="26455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575" i="1" spc="195" baseline="26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Vice</a:t>
            </a:r>
            <a:r>
              <a:rPr sz="16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Chair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883152" y="3959352"/>
            <a:ext cx="2143125" cy="771525"/>
            <a:chOff x="3883152" y="3959352"/>
            <a:chExt cx="2143125" cy="771525"/>
          </a:xfrm>
        </p:grpSpPr>
        <p:sp>
          <p:nvSpPr>
            <p:cNvPr id="23" name="object 23"/>
            <p:cNvSpPr/>
            <p:nvPr/>
          </p:nvSpPr>
          <p:spPr>
            <a:xfrm>
              <a:off x="3886200" y="3971900"/>
              <a:ext cx="2133600" cy="753110"/>
            </a:xfrm>
            <a:custGeom>
              <a:avLst/>
              <a:gdLst/>
              <a:ahLst/>
              <a:cxnLst/>
              <a:rect l="l" t="t" r="r" b="b"/>
              <a:pathLst>
                <a:path w="2133600" h="753110">
                  <a:moveTo>
                    <a:pt x="13693" y="63696"/>
                  </a:moveTo>
                  <a:lnTo>
                    <a:pt x="10144" y="68937"/>
                  </a:lnTo>
                  <a:lnTo>
                    <a:pt x="9500" y="72081"/>
                  </a:lnTo>
                  <a:lnTo>
                    <a:pt x="13693" y="63696"/>
                  </a:lnTo>
                  <a:close/>
                </a:path>
                <a:path w="2133600" h="753110">
                  <a:moveTo>
                    <a:pt x="40079" y="26619"/>
                  </a:moveTo>
                  <a:lnTo>
                    <a:pt x="37718" y="28218"/>
                  </a:lnTo>
                  <a:lnTo>
                    <a:pt x="36120" y="30578"/>
                  </a:lnTo>
                  <a:lnTo>
                    <a:pt x="40079" y="26619"/>
                  </a:lnTo>
                  <a:close/>
                </a:path>
                <a:path w="2133600" h="753110">
                  <a:moveTo>
                    <a:pt x="81582" y="0"/>
                  </a:moveTo>
                  <a:lnTo>
                    <a:pt x="78438" y="643"/>
                  </a:lnTo>
                  <a:lnTo>
                    <a:pt x="73197" y="4192"/>
                  </a:lnTo>
                  <a:lnTo>
                    <a:pt x="81582" y="0"/>
                  </a:lnTo>
                  <a:close/>
                </a:path>
                <a:path w="2133600" h="753110">
                  <a:moveTo>
                    <a:pt x="112481" y="749469"/>
                  </a:moveTo>
                  <a:lnTo>
                    <a:pt x="128015" y="752499"/>
                  </a:lnTo>
                  <a:lnTo>
                    <a:pt x="2008632" y="752499"/>
                  </a:lnTo>
                  <a:lnTo>
                    <a:pt x="2008849" y="752456"/>
                  </a:lnTo>
                  <a:lnTo>
                    <a:pt x="112481" y="749469"/>
                  </a:lnTo>
                  <a:close/>
                </a:path>
                <a:path w="2133600" h="753110">
                  <a:moveTo>
                    <a:pt x="69162" y="736788"/>
                  </a:moveTo>
                  <a:lnTo>
                    <a:pt x="78438" y="742831"/>
                  </a:lnTo>
                  <a:lnTo>
                    <a:pt x="83044" y="743729"/>
                  </a:lnTo>
                  <a:lnTo>
                    <a:pt x="69162" y="736788"/>
                  </a:lnTo>
                  <a:close/>
                </a:path>
                <a:path w="2133600" h="753110">
                  <a:moveTo>
                    <a:pt x="49038" y="723678"/>
                  </a:moveTo>
                  <a:lnTo>
                    <a:pt x="53022" y="726274"/>
                  </a:lnTo>
                  <a:lnTo>
                    <a:pt x="51815" y="725067"/>
                  </a:lnTo>
                  <a:lnTo>
                    <a:pt x="49038" y="723678"/>
                  </a:lnTo>
                  <a:close/>
                </a:path>
                <a:path w="2133600" h="753110">
                  <a:moveTo>
                    <a:pt x="33527" y="709827"/>
                  </a:moveTo>
                  <a:lnTo>
                    <a:pt x="33216" y="709827"/>
                  </a:lnTo>
                  <a:lnTo>
                    <a:pt x="37718" y="716304"/>
                  </a:lnTo>
                  <a:lnTo>
                    <a:pt x="44277" y="720576"/>
                  </a:lnTo>
                  <a:lnTo>
                    <a:pt x="33527" y="709827"/>
                  </a:lnTo>
                  <a:close/>
                </a:path>
                <a:path w="2133600" h="753110">
                  <a:moveTo>
                    <a:pt x="25559" y="698811"/>
                  </a:moveTo>
                  <a:lnTo>
                    <a:pt x="30479" y="705889"/>
                  </a:lnTo>
                  <a:lnTo>
                    <a:pt x="30479" y="703731"/>
                  </a:lnTo>
                  <a:lnTo>
                    <a:pt x="25559" y="698811"/>
                  </a:lnTo>
                  <a:close/>
                </a:path>
                <a:path w="2133600" h="753110">
                  <a:moveTo>
                    <a:pt x="21336" y="691539"/>
                  </a:moveTo>
                  <a:lnTo>
                    <a:pt x="20505" y="691539"/>
                  </a:lnTo>
                  <a:lnTo>
                    <a:pt x="21336" y="692734"/>
                  </a:lnTo>
                  <a:lnTo>
                    <a:pt x="21336" y="691539"/>
                  </a:lnTo>
                  <a:close/>
                </a:path>
                <a:path w="2133600" h="753110">
                  <a:moveTo>
                    <a:pt x="18287" y="685443"/>
                  </a:moveTo>
                  <a:lnTo>
                    <a:pt x="16268" y="685443"/>
                  </a:lnTo>
                  <a:lnTo>
                    <a:pt x="18287" y="688349"/>
                  </a:lnTo>
                  <a:lnTo>
                    <a:pt x="18287" y="685443"/>
                  </a:lnTo>
                  <a:close/>
                </a:path>
                <a:path w="2133600" h="753110">
                  <a:moveTo>
                    <a:pt x="12191" y="673251"/>
                  </a:moveTo>
                  <a:lnTo>
                    <a:pt x="9445" y="673251"/>
                  </a:lnTo>
                  <a:lnTo>
                    <a:pt x="10144" y="676632"/>
                  </a:lnTo>
                  <a:lnTo>
                    <a:pt x="15239" y="683963"/>
                  </a:lnTo>
                  <a:lnTo>
                    <a:pt x="15239" y="679347"/>
                  </a:lnTo>
                  <a:lnTo>
                    <a:pt x="12191" y="679347"/>
                  </a:lnTo>
                  <a:lnTo>
                    <a:pt x="12191" y="673251"/>
                  </a:lnTo>
                  <a:close/>
                </a:path>
                <a:path w="2133600" h="753110">
                  <a:moveTo>
                    <a:pt x="9144" y="667155"/>
                  </a:moveTo>
                  <a:lnTo>
                    <a:pt x="8186" y="667155"/>
                  </a:lnTo>
                  <a:lnTo>
                    <a:pt x="9144" y="671791"/>
                  </a:lnTo>
                  <a:lnTo>
                    <a:pt x="9144" y="667155"/>
                  </a:lnTo>
                  <a:close/>
                </a:path>
                <a:path w="2133600" h="753110">
                  <a:moveTo>
                    <a:pt x="6096" y="654963"/>
                  </a:moveTo>
                  <a:lnTo>
                    <a:pt x="5667" y="654963"/>
                  </a:lnTo>
                  <a:lnTo>
                    <a:pt x="6096" y="657038"/>
                  </a:lnTo>
                  <a:lnTo>
                    <a:pt x="6096" y="654963"/>
                  </a:lnTo>
                  <a:close/>
                </a:path>
                <a:path w="2133600" h="753110">
                  <a:moveTo>
                    <a:pt x="3048" y="627531"/>
                  </a:moveTo>
                  <a:lnTo>
                    <a:pt x="0" y="627531"/>
                  </a:lnTo>
                  <a:lnTo>
                    <a:pt x="3048" y="642284"/>
                  </a:lnTo>
                  <a:lnTo>
                    <a:pt x="3048" y="627531"/>
                  </a:lnTo>
                  <a:close/>
                </a:path>
                <a:path w="2133600" h="753110">
                  <a:moveTo>
                    <a:pt x="2055379" y="157"/>
                  </a:moveTo>
                  <a:lnTo>
                    <a:pt x="2061273" y="3103"/>
                  </a:lnTo>
                  <a:lnTo>
                    <a:pt x="2057733" y="643"/>
                  </a:lnTo>
                  <a:lnTo>
                    <a:pt x="2055379" y="157"/>
                  </a:lnTo>
                  <a:close/>
                </a:path>
                <a:path w="2133600" h="753110">
                  <a:moveTo>
                    <a:pt x="2106167" y="41669"/>
                  </a:moveTo>
                  <a:lnTo>
                    <a:pt x="2106167" y="42315"/>
                  </a:lnTo>
                  <a:lnTo>
                    <a:pt x="2106588" y="42315"/>
                  </a:lnTo>
                  <a:lnTo>
                    <a:pt x="2106167" y="41669"/>
                  </a:lnTo>
                  <a:close/>
                </a:path>
                <a:path w="2133600" h="753110">
                  <a:moveTo>
                    <a:pt x="2118360" y="60384"/>
                  </a:moveTo>
                  <a:lnTo>
                    <a:pt x="2118360" y="60603"/>
                  </a:lnTo>
                  <a:lnTo>
                    <a:pt x="2118502" y="60603"/>
                  </a:lnTo>
                  <a:lnTo>
                    <a:pt x="2118360" y="60384"/>
                  </a:lnTo>
                  <a:close/>
                </a:path>
                <a:path w="2133600" h="753110">
                  <a:moveTo>
                    <a:pt x="2121408" y="65062"/>
                  </a:moveTo>
                  <a:lnTo>
                    <a:pt x="2121408" y="66699"/>
                  </a:lnTo>
                  <a:lnTo>
                    <a:pt x="2122473" y="66699"/>
                  </a:lnTo>
                  <a:lnTo>
                    <a:pt x="2121408" y="65062"/>
                  </a:lnTo>
                  <a:close/>
                </a:path>
                <a:path w="2133600" h="753110">
                  <a:moveTo>
                    <a:pt x="2124455" y="71624"/>
                  </a:moveTo>
                  <a:lnTo>
                    <a:pt x="2124455" y="72795"/>
                  </a:lnTo>
                  <a:lnTo>
                    <a:pt x="2124684" y="72795"/>
                  </a:lnTo>
                  <a:lnTo>
                    <a:pt x="2124455" y="71624"/>
                  </a:lnTo>
                  <a:close/>
                </a:path>
                <a:path w="2133600" h="753110">
                  <a:moveTo>
                    <a:pt x="2133455" y="117775"/>
                  </a:moveTo>
                  <a:lnTo>
                    <a:pt x="2130618" y="642674"/>
                  </a:lnTo>
                  <a:lnTo>
                    <a:pt x="2133600" y="627531"/>
                  </a:lnTo>
                  <a:lnTo>
                    <a:pt x="2133600" y="118515"/>
                  </a:lnTo>
                  <a:lnTo>
                    <a:pt x="2133455" y="117775"/>
                  </a:lnTo>
                  <a:close/>
                </a:path>
                <a:path w="2133600" h="753110">
                  <a:moveTo>
                    <a:pt x="2124690" y="672782"/>
                  </a:moveTo>
                  <a:lnTo>
                    <a:pt x="2119306" y="683550"/>
                  </a:lnTo>
                  <a:lnTo>
                    <a:pt x="2123932" y="676632"/>
                  </a:lnTo>
                  <a:lnTo>
                    <a:pt x="2124690" y="672782"/>
                  </a:lnTo>
                  <a:close/>
                </a:path>
                <a:path w="2133600" h="753110">
                  <a:moveTo>
                    <a:pt x="2098942" y="714004"/>
                  </a:moveTo>
                  <a:lnTo>
                    <a:pt x="2095105" y="717841"/>
                  </a:lnTo>
                  <a:lnTo>
                    <a:pt x="2097404" y="716304"/>
                  </a:lnTo>
                  <a:lnTo>
                    <a:pt x="2098942" y="714004"/>
                  </a:lnTo>
                  <a:close/>
                </a:path>
                <a:path w="2133600" h="753110">
                  <a:moveTo>
                    <a:pt x="2064651" y="738205"/>
                  </a:moveTo>
                  <a:lnTo>
                    <a:pt x="2053883" y="743589"/>
                  </a:lnTo>
                  <a:lnTo>
                    <a:pt x="2057733" y="742831"/>
                  </a:lnTo>
                  <a:lnTo>
                    <a:pt x="2064651" y="738205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83152" y="3959352"/>
              <a:ext cx="2143125" cy="771525"/>
            </a:xfrm>
            <a:custGeom>
              <a:avLst/>
              <a:gdLst/>
              <a:ahLst/>
              <a:cxnLst/>
              <a:rect l="l" t="t" r="r" b="b"/>
              <a:pathLst>
                <a:path w="2143125" h="771525">
                  <a:moveTo>
                    <a:pt x="2023872" y="0"/>
                  </a:moveTo>
                  <a:lnTo>
                    <a:pt x="118872" y="0"/>
                  </a:lnTo>
                  <a:lnTo>
                    <a:pt x="103632" y="3048"/>
                  </a:lnTo>
                  <a:lnTo>
                    <a:pt x="57912" y="21336"/>
                  </a:lnTo>
                  <a:lnTo>
                    <a:pt x="21336" y="57912"/>
                  </a:lnTo>
                  <a:lnTo>
                    <a:pt x="3048" y="103632"/>
                  </a:lnTo>
                  <a:lnTo>
                    <a:pt x="0" y="118872"/>
                  </a:lnTo>
                  <a:lnTo>
                    <a:pt x="0" y="652272"/>
                  </a:lnTo>
                  <a:lnTo>
                    <a:pt x="9144" y="691896"/>
                  </a:lnTo>
                  <a:lnTo>
                    <a:pt x="57912" y="749808"/>
                  </a:lnTo>
                  <a:lnTo>
                    <a:pt x="103632" y="768096"/>
                  </a:lnTo>
                  <a:lnTo>
                    <a:pt x="118872" y="771144"/>
                  </a:lnTo>
                  <a:lnTo>
                    <a:pt x="2023872" y="771144"/>
                  </a:lnTo>
                  <a:lnTo>
                    <a:pt x="2039112" y="768096"/>
                  </a:lnTo>
                  <a:lnTo>
                    <a:pt x="2051303" y="765048"/>
                  </a:lnTo>
                  <a:lnTo>
                    <a:pt x="2039112" y="765048"/>
                  </a:lnTo>
                  <a:lnTo>
                    <a:pt x="103632" y="762000"/>
                  </a:lnTo>
                  <a:lnTo>
                    <a:pt x="91439" y="758952"/>
                  </a:lnTo>
                  <a:lnTo>
                    <a:pt x="60960" y="743712"/>
                  </a:lnTo>
                  <a:lnTo>
                    <a:pt x="54863" y="737616"/>
                  </a:lnTo>
                  <a:lnTo>
                    <a:pt x="48768" y="734568"/>
                  </a:lnTo>
                  <a:lnTo>
                    <a:pt x="36575" y="722376"/>
                  </a:lnTo>
                  <a:lnTo>
                    <a:pt x="33527" y="722376"/>
                  </a:lnTo>
                  <a:lnTo>
                    <a:pt x="33527" y="716280"/>
                  </a:lnTo>
                  <a:lnTo>
                    <a:pt x="27432" y="710184"/>
                  </a:lnTo>
                  <a:lnTo>
                    <a:pt x="24384" y="710184"/>
                  </a:lnTo>
                  <a:lnTo>
                    <a:pt x="24384" y="704088"/>
                  </a:lnTo>
                  <a:lnTo>
                    <a:pt x="21336" y="704088"/>
                  </a:lnTo>
                  <a:lnTo>
                    <a:pt x="21336" y="697992"/>
                  </a:lnTo>
                  <a:lnTo>
                    <a:pt x="18287" y="697992"/>
                  </a:lnTo>
                  <a:lnTo>
                    <a:pt x="18287" y="691896"/>
                  </a:lnTo>
                  <a:lnTo>
                    <a:pt x="15239" y="691896"/>
                  </a:lnTo>
                  <a:lnTo>
                    <a:pt x="15239" y="685800"/>
                  </a:lnTo>
                  <a:lnTo>
                    <a:pt x="12192" y="685800"/>
                  </a:lnTo>
                  <a:lnTo>
                    <a:pt x="12192" y="679704"/>
                  </a:lnTo>
                  <a:lnTo>
                    <a:pt x="9144" y="679704"/>
                  </a:lnTo>
                  <a:lnTo>
                    <a:pt x="9144" y="667512"/>
                  </a:lnTo>
                  <a:lnTo>
                    <a:pt x="6096" y="667512"/>
                  </a:lnTo>
                  <a:lnTo>
                    <a:pt x="6096" y="640080"/>
                  </a:lnTo>
                  <a:lnTo>
                    <a:pt x="3048" y="640080"/>
                  </a:lnTo>
                  <a:lnTo>
                    <a:pt x="3048" y="131063"/>
                  </a:lnTo>
                  <a:lnTo>
                    <a:pt x="6096" y="103632"/>
                  </a:lnTo>
                  <a:lnTo>
                    <a:pt x="9144" y="91439"/>
                  </a:lnTo>
                  <a:lnTo>
                    <a:pt x="24384" y="60960"/>
                  </a:lnTo>
                  <a:lnTo>
                    <a:pt x="30480" y="54863"/>
                  </a:lnTo>
                  <a:lnTo>
                    <a:pt x="33527" y="48768"/>
                  </a:lnTo>
                  <a:lnTo>
                    <a:pt x="48768" y="33527"/>
                  </a:lnTo>
                  <a:lnTo>
                    <a:pt x="54863" y="30480"/>
                  </a:lnTo>
                  <a:lnTo>
                    <a:pt x="60960" y="24384"/>
                  </a:lnTo>
                  <a:lnTo>
                    <a:pt x="91439" y="9144"/>
                  </a:lnTo>
                  <a:lnTo>
                    <a:pt x="103632" y="6096"/>
                  </a:lnTo>
                  <a:lnTo>
                    <a:pt x="131063" y="3048"/>
                  </a:lnTo>
                  <a:lnTo>
                    <a:pt x="2039112" y="3048"/>
                  </a:lnTo>
                  <a:lnTo>
                    <a:pt x="2023872" y="0"/>
                  </a:lnTo>
                  <a:close/>
                </a:path>
                <a:path w="2143125" h="771525">
                  <a:moveTo>
                    <a:pt x="2039112" y="3048"/>
                  </a:moveTo>
                  <a:lnTo>
                    <a:pt x="2011680" y="3048"/>
                  </a:lnTo>
                  <a:lnTo>
                    <a:pt x="2039112" y="6096"/>
                  </a:lnTo>
                  <a:lnTo>
                    <a:pt x="2051303" y="9144"/>
                  </a:lnTo>
                  <a:lnTo>
                    <a:pt x="2081784" y="24384"/>
                  </a:lnTo>
                  <a:lnTo>
                    <a:pt x="2087880" y="30480"/>
                  </a:lnTo>
                  <a:lnTo>
                    <a:pt x="2093976" y="33527"/>
                  </a:lnTo>
                  <a:lnTo>
                    <a:pt x="2109216" y="48768"/>
                  </a:lnTo>
                  <a:lnTo>
                    <a:pt x="2109216" y="54863"/>
                  </a:lnTo>
                  <a:lnTo>
                    <a:pt x="2112264" y="54863"/>
                  </a:lnTo>
                  <a:lnTo>
                    <a:pt x="2118360" y="60960"/>
                  </a:lnTo>
                  <a:lnTo>
                    <a:pt x="2118360" y="67056"/>
                  </a:lnTo>
                  <a:lnTo>
                    <a:pt x="2121408" y="67056"/>
                  </a:lnTo>
                  <a:lnTo>
                    <a:pt x="2121408" y="73151"/>
                  </a:lnTo>
                  <a:lnTo>
                    <a:pt x="2124456" y="73151"/>
                  </a:lnTo>
                  <a:lnTo>
                    <a:pt x="2124456" y="79248"/>
                  </a:lnTo>
                  <a:lnTo>
                    <a:pt x="2127504" y="79248"/>
                  </a:lnTo>
                  <a:lnTo>
                    <a:pt x="2127504" y="85344"/>
                  </a:lnTo>
                  <a:lnTo>
                    <a:pt x="2130552" y="85344"/>
                  </a:lnTo>
                  <a:lnTo>
                    <a:pt x="2130552" y="91439"/>
                  </a:lnTo>
                  <a:lnTo>
                    <a:pt x="2133600" y="91439"/>
                  </a:lnTo>
                  <a:lnTo>
                    <a:pt x="2133600" y="103632"/>
                  </a:lnTo>
                  <a:lnTo>
                    <a:pt x="2136648" y="103632"/>
                  </a:lnTo>
                  <a:lnTo>
                    <a:pt x="2133600" y="667512"/>
                  </a:lnTo>
                  <a:lnTo>
                    <a:pt x="2130552" y="679704"/>
                  </a:lnTo>
                  <a:lnTo>
                    <a:pt x="2115312" y="710184"/>
                  </a:lnTo>
                  <a:lnTo>
                    <a:pt x="2109216" y="716280"/>
                  </a:lnTo>
                  <a:lnTo>
                    <a:pt x="2106168" y="722376"/>
                  </a:lnTo>
                  <a:lnTo>
                    <a:pt x="2093976" y="734568"/>
                  </a:lnTo>
                  <a:lnTo>
                    <a:pt x="2087880" y="737616"/>
                  </a:lnTo>
                  <a:lnTo>
                    <a:pt x="2081784" y="743712"/>
                  </a:lnTo>
                  <a:lnTo>
                    <a:pt x="2051303" y="758952"/>
                  </a:lnTo>
                  <a:lnTo>
                    <a:pt x="2039112" y="762000"/>
                  </a:lnTo>
                  <a:lnTo>
                    <a:pt x="2039112" y="765048"/>
                  </a:lnTo>
                  <a:lnTo>
                    <a:pt x="2051303" y="765048"/>
                  </a:lnTo>
                  <a:lnTo>
                    <a:pt x="2063496" y="762000"/>
                  </a:lnTo>
                  <a:lnTo>
                    <a:pt x="2121408" y="713232"/>
                  </a:lnTo>
                  <a:lnTo>
                    <a:pt x="2139696" y="667512"/>
                  </a:lnTo>
                  <a:lnTo>
                    <a:pt x="2142744" y="652272"/>
                  </a:lnTo>
                  <a:lnTo>
                    <a:pt x="2142744" y="118872"/>
                  </a:lnTo>
                  <a:lnTo>
                    <a:pt x="2133600" y="79248"/>
                  </a:lnTo>
                  <a:lnTo>
                    <a:pt x="2084832" y="21336"/>
                  </a:lnTo>
                  <a:lnTo>
                    <a:pt x="2063496" y="9144"/>
                  </a:lnTo>
                  <a:lnTo>
                    <a:pt x="2039112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86200" y="3962400"/>
              <a:ext cx="2133600" cy="762000"/>
            </a:xfrm>
            <a:custGeom>
              <a:avLst/>
              <a:gdLst/>
              <a:ahLst/>
              <a:cxnLst/>
              <a:rect l="l" t="t" r="r" b="b"/>
              <a:pathLst>
                <a:path w="2133600" h="762000">
                  <a:moveTo>
                    <a:pt x="2008632" y="0"/>
                  </a:moveTo>
                  <a:lnTo>
                    <a:pt x="128015" y="0"/>
                  </a:lnTo>
                  <a:lnTo>
                    <a:pt x="78438" y="10144"/>
                  </a:lnTo>
                  <a:lnTo>
                    <a:pt x="37718" y="37718"/>
                  </a:lnTo>
                  <a:lnTo>
                    <a:pt x="10144" y="78438"/>
                  </a:lnTo>
                  <a:lnTo>
                    <a:pt x="0" y="128015"/>
                  </a:lnTo>
                  <a:lnTo>
                    <a:pt x="0" y="637032"/>
                  </a:lnTo>
                  <a:lnTo>
                    <a:pt x="10144" y="686133"/>
                  </a:lnTo>
                  <a:lnTo>
                    <a:pt x="37718" y="725805"/>
                  </a:lnTo>
                  <a:lnTo>
                    <a:pt x="78438" y="752332"/>
                  </a:lnTo>
                  <a:lnTo>
                    <a:pt x="128015" y="762000"/>
                  </a:lnTo>
                  <a:lnTo>
                    <a:pt x="2008632" y="762000"/>
                  </a:lnTo>
                  <a:lnTo>
                    <a:pt x="2057733" y="752332"/>
                  </a:lnTo>
                  <a:lnTo>
                    <a:pt x="2097404" y="725805"/>
                  </a:lnTo>
                  <a:lnTo>
                    <a:pt x="2123932" y="686133"/>
                  </a:lnTo>
                  <a:lnTo>
                    <a:pt x="2133600" y="637032"/>
                  </a:lnTo>
                  <a:lnTo>
                    <a:pt x="2133600" y="128015"/>
                  </a:lnTo>
                  <a:lnTo>
                    <a:pt x="2123932" y="78438"/>
                  </a:lnTo>
                  <a:lnTo>
                    <a:pt x="2097404" y="37718"/>
                  </a:lnTo>
                  <a:lnTo>
                    <a:pt x="2057733" y="10144"/>
                  </a:lnTo>
                  <a:lnTo>
                    <a:pt x="200863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83152" y="3959352"/>
              <a:ext cx="2143125" cy="771525"/>
            </a:xfrm>
            <a:custGeom>
              <a:avLst/>
              <a:gdLst/>
              <a:ahLst/>
              <a:cxnLst/>
              <a:rect l="l" t="t" r="r" b="b"/>
              <a:pathLst>
                <a:path w="2143125" h="771525">
                  <a:moveTo>
                    <a:pt x="2023872" y="0"/>
                  </a:moveTo>
                  <a:lnTo>
                    <a:pt x="118872" y="0"/>
                  </a:lnTo>
                  <a:lnTo>
                    <a:pt x="103632" y="3048"/>
                  </a:lnTo>
                  <a:lnTo>
                    <a:pt x="57912" y="21336"/>
                  </a:lnTo>
                  <a:lnTo>
                    <a:pt x="21336" y="57912"/>
                  </a:lnTo>
                  <a:lnTo>
                    <a:pt x="3048" y="103632"/>
                  </a:lnTo>
                  <a:lnTo>
                    <a:pt x="0" y="118872"/>
                  </a:lnTo>
                  <a:lnTo>
                    <a:pt x="0" y="652272"/>
                  </a:lnTo>
                  <a:lnTo>
                    <a:pt x="9144" y="691896"/>
                  </a:lnTo>
                  <a:lnTo>
                    <a:pt x="57912" y="749808"/>
                  </a:lnTo>
                  <a:lnTo>
                    <a:pt x="103632" y="768096"/>
                  </a:lnTo>
                  <a:lnTo>
                    <a:pt x="118872" y="771144"/>
                  </a:lnTo>
                  <a:lnTo>
                    <a:pt x="2023872" y="771144"/>
                  </a:lnTo>
                  <a:lnTo>
                    <a:pt x="2039112" y="768096"/>
                  </a:lnTo>
                  <a:lnTo>
                    <a:pt x="2063496" y="762000"/>
                  </a:lnTo>
                  <a:lnTo>
                    <a:pt x="118872" y="762000"/>
                  </a:lnTo>
                  <a:lnTo>
                    <a:pt x="82296" y="752856"/>
                  </a:lnTo>
                  <a:lnTo>
                    <a:pt x="85344" y="752856"/>
                  </a:lnTo>
                  <a:lnTo>
                    <a:pt x="64008" y="740664"/>
                  </a:lnTo>
                  <a:lnTo>
                    <a:pt x="45720" y="725424"/>
                  </a:lnTo>
                  <a:lnTo>
                    <a:pt x="30480" y="707136"/>
                  </a:lnTo>
                  <a:lnTo>
                    <a:pt x="20029" y="688848"/>
                  </a:lnTo>
                  <a:lnTo>
                    <a:pt x="18287" y="688848"/>
                  </a:lnTo>
                  <a:lnTo>
                    <a:pt x="9144" y="652272"/>
                  </a:lnTo>
                  <a:lnTo>
                    <a:pt x="9144" y="118872"/>
                  </a:lnTo>
                  <a:lnTo>
                    <a:pt x="18287" y="82296"/>
                  </a:lnTo>
                  <a:lnTo>
                    <a:pt x="20029" y="82296"/>
                  </a:lnTo>
                  <a:lnTo>
                    <a:pt x="30480" y="64008"/>
                  </a:lnTo>
                  <a:lnTo>
                    <a:pt x="45720" y="45720"/>
                  </a:lnTo>
                  <a:lnTo>
                    <a:pt x="64008" y="30480"/>
                  </a:lnTo>
                  <a:lnTo>
                    <a:pt x="85344" y="18287"/>
                  </a:lnTo>
                  <a:lnTo>
                    <a:pt x="82296" y="18287"/>
                  </a:lnTo>
                  <a:lnTo>
                    <a:pt x="118872" y="9144"/>
                  </a:lnTo>
                  <a:lnTo>
                    <a:pt x="2063496" y="9144"/>
                  </a:lnTo>
                  <a:lnTo>
                    <a:pt x="2039112" y="3048"/>
                  </a:lnTo>
                  <a:lnTo>
                    <a:pt x="2023872" y="0"/>
                  </a:lnTo>
                  <a:close/>
                </a:path>
                <a:path w="2143125" h="771525">
                  <a:moveTo>
                    <a:pt x="2124456" y="685800"/>
                  </a:moveTo>
                  <a:lnTo>
                    <a:pt x="2112264" y="707136"/>
                  </a:lnTo>
                  <a:lnTo>
                    <a:pt x="2097024" y="725424"/>
                  </a:lnTo>
                  <a:lnTo>
                    <a:pt x="2078736" y="740664"/>
                  </a:lnTo>
                  <a:lnTo>
                    <a:pt x="2057400" y="752856"/>
                  </a:lnTo>
                  <a:lnTo>
                    <a:pt x="2060448" y="752856"/>
                  </a:lnTo>
                  <a:lnTo>
                    <a:pt x="2023872" y="762000"/>
                  </a:lnTo>
                  <a:lnTo>
                    <a:pt x="2063496" y="762000"/>
                  </a:lnTo>
                  <a:lnTo>
                    <a:pt x="2084832" y="749808"/>
                  </a:lnTo>
                  <a:lnTo>
                    <a:pt x="2121408" y="713232"/>
                  </a:lnTo>
                  <a:lnTo>
                    <a:pt x="2133600" y="691896"/>
                  </a:lnTo>
                  <a:lnTo>
                    <a:pt x="2134362" y="688848"/>
                  </a:lnTo>
                  <a:lnTo>
                    <a:pt x="2124456" y="688848"/>
                  </a:lnTo>
                  <a:lnTo>
                    <a:pt x="2124456" y="685800"/>
                  </a:lnTo>
                  <a:close/>
                </a:path>
                <a:path w="2143125" h="771525">
                  <a:moveTo>
                    <a:pt x="18287" y="685800"/>
                  </a:moveTo>
                  <a:lnTo>
                    <a:pt x="18287" y="688848"/>
                  </a:lnTo>
                  <a:lnTo>
                    <a:pt x="20029" y="688848"/>
                  </a:lnTo>
                  <a:lnTo>
                    <a:pt x="18287" y="685800"/>
                  </a:lnTo>
                  <a:close/>
                </a:path>
                <a:path w="2143125" h="771525">
                  <a:moveTo>
                    <a:pt x="2134362" y="82296"/>
                  </a:moveTo>
                  <a:lnTo>
                    <a:pt x="2124456" y="82296"/>
                  </a:lnTo>
                  <a:lnTo>
                    <a:pt x="2133600" y="118872"/>
                  </a:lnTo>
                  <a:lnTo>
                    <a:pt x="2133600" y="652272"/>
                  </a:lnTo>
                  <a:lnTo>
                    <a:pt x="2124456" y="688848"/>
                  </a:lnTo>
                  <a:lnTo>
                    <a:pt x="2134362" y="688848"/>
                  </a:lnTo>
                  <a:lnTo>
                    <a:pt x="2139696" y="667512"/>
                  </a:lnTo>
                  <a:lnTo>
                    <a:pt x="2142744" y="652272"/>
                  </a:lnTo>
                  <a:lnTo>
                    <a:pt x="2142744" y="118872"/>
                  </a:lnTo>
                  <a:lnTo>
                    <a:pt x="2139696" y="103632"/>
                  </a:lnTo>
                  <a:lnTo>
                    <a:pt x="2134362" y="82296"/>
                  </a:lnTo>
                  <a:close/>
                </a:path>
                <a:path w="2143125" h="771525">
                  <a:moveTo>
                    <a:pt x="20029" y="82296"/>
                  </a:moveTo>
                  <a:lnTo>
                    <a:pt x="18287" y="82296"/>
                  </a:lnTo>
                  <a:lnTo>
                    <a:pt x="18287" y="85344"/>
                  </a:lnTo>
                  <a:lnTo>
                    <a:pt x="20029" y="82296"/>
                  </a:lnTo>
                  <a:close/>
                </a:path>
                <a:path w="2143125" h="771525">
                  <a:moveTo>
                    <a:pt x="2063496" y="9144"/>
                  </a:moveTo>
                  <a:lnTo>
                    <a:pt x="2023872" y="9144"/>
                  </a:lnTo>
                  <a:lnTo>
                    <a:pt x="2060448" y="18287"/>
                  </a:lnTo>
                  <a:lnTo>
                    <a:pt x="2057400" y="18287"/>
                  </a:lnTo>
                  <a:lnTo>
                    <a:pt x="2078736" y="30480"/>
                  </a:lnTo>
                  <a:lnTo>
                    <a:pt x="2097024" y="45720"/>
                  </a:lnTo>
                  <a:lnTo>
                    <a:pt x="2112264" y="64008"/>
                  </a:lnTo>
                  <a:lnTo>
                    <a:pt x="2124456" y="85344"/>
                  </a:lnTo>
                  <a:lnTo>
                    <a:pt x="2124456" y="82296"/>
                  </a:lnTo>
                  <a:lnTo>
                    <a:pt x="2134362" y="82296"/>
                  </a:lnTo>
                  <a:lnTo>
                    <a:pt x="2133600" y="79248"/>
                  </a:lnTo>
                  <a:lnTo>
                    <a:pt x="2121408" y="57912"/>
                  </a:lnTo>
                  <a:lnTo>
                    <a:pt x="2084832" y="21336"/>
                  </a:lnTo>
                  <a:lnTo>
                    <a:pt x="2063496" y="9144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28947" y="4202684"/>
            <a:ext cx="18421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Members at</a:t>
            </a:r>
            <a:r>
              <a:rPr sz="16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Large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330952" y="3273552"/>
            <a:ext cx="1609725" cy="542925"/>
            <a:chOff x="5330952" y="3273552"/>
            <a:chExt cx="1609725" cy="542925"/>
          </a:xfrm>
        </p:grpSpPr>
        <p:sp>
          <p:nvSpPr>
            <p:cNvPr id="29" name="object 29"/>
            <p:cNvSpPr/>
            <p:nvPr/>
          </p:nvSpPr>
          <p:spPr>
            <a:xfrm>
              <a:off x="5334000" y="3367150"/>
              <a:ext cx="1600200" cy="443230"/>
            </a:xfrm>
            <a:custGeom>
              <a:avLst/>
              <a:gdLst/>
              <a:ahLst/>
              <a:cxnLst/>
              <a:rect l="l" t="t" r="r" b="b"/>
              <a:pathLst>
                <a:path w="1600200" h="443229">
                  <a:moveTo>
                    <a:pt x="3048" y="354457"/>
                  </a:moveTo>
                  <a:lnTo>
                    <a:pt x="0" y="354457"/>
                  </a:lnTo>
                  <a:lnTo>
                    <a:pt x="3048" y="368566"/>
                  </a:lnTo>
                  <a:lnTo>
                    <a:pt x="3048" y="354457"/>
                  </a:lnTo>
                  <a:close/>
                </a:path>
                <a:path w="1600200" h="443229">
                  <a:moveTo>
                    <a:pt x="6096" y="378841"/>
                  </a:moveTo>
                  <a:lnTo>
                    <a:pt x="5257" y="378841"/>
                  </a:lnTo>
                  <a:lnTo>
                    <a:pt x="6096" y="382676"/>
                  </a:lnTo>
                  <a:lnTo>
                    <a:pt x="6096" y="378841"/>
                  </a:lnTo>
                  <a:close/>
                </a:path>
                <a:path w="1600200" h="443229">
                  <a:moveTo>
                    <a:pt x="9144" y="387985"/>
                  </a:moveTo>
                  <a:lnTo>
                    <a:pt x="7239" y="387985"/>
                  </a:lnTo>
                  <a:lnTo>
                    <a:pt x="7429" y="388848"/>
                  </a:lnTo>
                  <a:lnTo>
                    <a:pt x="9144" y="391261"/>
                  </a:lnTo>
                  <a:lnTo>
                    <a:pt x="9144" y="387985"/>
                  </a:lnTo>
                  <a:close/>
                </a:path>
                <a:path w="1600200" h="443229">
                  <a:moveTo>
                    <a:pt x="12192" y="394081"/>
                  </a:moveTo>
                  <a:lnTo>
                    <a:pt x="11150" y="394081"/>
                  </a:lnTo>
                  <a:lnTo>
                    <a:pt x="12192" y="395541"/>
                  </a:lnTo>
                  <a:lnTo>
                    <a:pt x="12192" y="394081"/>
                  </a:lnTo>
                  <a:close/>
                </a:path>
                <a:path w="1600200" h="443229">
                  <a:moveTo>
                    <a:pt x="31788" y="419785"/>
                  </a:moveTo>
                  <a:lnTo>
                    <a:pt x="23660" y="411657"/>
                  </a:lnTo>
                  <a:lnTo>
                    <a:pt x="27419" y="416941"/>
                  </a:lnTo>
                  <a:lnTo>
                    <a:pt x="31788" y="419785"/>
                  </a:lnTo>
                  <a:close/>
                </a:path>
                <a:path w="1600200" h="443229">
                  <a:moveTo>
                    <a:pt x="1512049" y="442810"/>
                  </a:moveTo>
                  <a:lnTo>
                    <a:pt x="76250" y="439826"/>
                  </a:lnTo>
                  <a:lnTo>
                    <a:pt x="91440" y="442849"/>
                  </a:lnTo>
                  <a:lnTo>
                    <a:pt x="1511808" y="442849"/>
                  </a:lnTo>
                  <a:lnTo>
                    <a:pt x="1512049" y="442810"/>
                  </a:lnTo>
                  <a:close/>
                </a:path>
                <a:path w="1600200" h="443229">
                  <a:moveTo>
                    <a:pt x="1600200" y="889"/>
                  </a:moveTo>
                  <a:lnTo>
                    <a:pt x="1600009" y="0"/>
                  </a:lnTo>
                  <a:lnTo>
                    <a:pt x="1597215" y="369176"/>
                  </a:lnTo>
                  <a:lnTo>
                    <a:pt x="1600200" y="354457"/>
                  </a:lnTo>
                  <a:lnTo>
                    <a:pt x="1600200" y="88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30952" y="3273552"/>
              <a:ext cx="1609725" cy="542925"/>
            </a:xfrm>
            <a:custGeom>
              <a:avLst/>
              <a:gdLst/>
              <a:ahLst/>
              <a:cxnLst/>
              <a:rect l="l" t="t" r="r" b="b"/>
              <a:pathLst>
                <a:path w="1609725" h="542925">
                  <a:moveTo>
                    <a:pt x="1536192" y="0"/>
                  </a:moveTo>
                  <a:lnTo>
                    <a:pt x="73151" y="0"/>
                  </a:lnTo>
                  <a:lnTo>
                    <a:pt x="57912" y="6096"/>
                  </a:lnTo>
                  <a:lnTo>
                    <a:pt x="39624" y="15239"/>
                  </a:lnTo>
                  <a:lnTo>
                    <a:pt x="15239" y="39624"/>
                  </a:lnTo>
                  <a:lnTo>
                    <a:pt x="6096" y="57912"/>
                  </a:lnTo>
                  <a:lnTo>
                    <a:pt x="0" y="73151"/>
                  </a:lnTo>
                  <a:lnTo>
                    <a:pt x="0" y="469392"/>
                  </a:lnTo>
                  <a:lnTo>
                    <a:pt x="39624" y="527303"/>
                  </a:lnTo>
                  <a:lnTo>
                    <a:pt x="94487" y="542544"/>
                  </a:lnTo>
                  <a:lnTo>
                    <a:pt x="1514855" y="542544"/>
                  </a:lnTo>
                  <a:lnTo>
                    <a:pt x="1536192" y="539496"/>
                  </a:lnTo>
                  <a:lnTo>
                    <a:pt x="1551431" y="536448"/>
                  </a:lnTo>
                  <a:lnTo>
                    <a:pt x="1539240" y="536448"/>
                  </a:lnTo>
                  <a:lnTo>
                    <a:pt x="70103" y="533400"/>
                  </a:lnTo>
                  <a:lnTo>
                    <a:pt x="60960" y="530351"/>
                  </a:lnTo>
                  <a:lnTo>
                    <a:pt x="42672" y="521208"/>
                  </a:lnTo>
                  <a:lnTo>
                    <a:pt x="21336" y="499872"/>
                  </a:lnTo>
                  <a:lnTo>
                    <a:pt x="18287" y="499872"/>
                  </a:lnTo>
                  <a:lnTo>
                    <a:pt x="18287" y="493775"/>
                  </a:lnTo>
                  <a:lnTo>
                    <a:pt x="15239" y="493775"/>
                  </a:lnTo>
                  <a:lnTo>
                    <a:pt x="15239" y="487680"/>
                  </a:lnTo>
                  <a:lnTo>
                    <a:pt x="12192" y="487680"/>
                  </a:lnTo>
                  <a:lnTo>
                    <a:pt x="12192" y="481584"/>
                  </a:lnTo>
                  <a:lnTo>
                    <a:pt x="9144" y="481584"/>
                  </a:lnTo>
                  <a:lnTo>
                    <a:pt x="9144" y="472439"/>
                  </a:lnTo>
                  <a:lnTo>
                    <a:pt x="6096" y="472439"/>
                  </a:lnTo>
                  <a:lnTo>
                    <a:pt x="6096" y="448056"/>
                  </a:lnTo>
                  <a:lnTo>
                    <a:pt x="3048" y="448056"/>
                  </a:lnTo>
                  <a:lnTo>
                    <a:pt x="3048" y="94487"/>
                  </a:lnTo>
                  <a:lnTo>
                    <a:pt x="18287" y="42672"/>
                  </a:lnTo>
                  <a:lnTo>
                    <a:pt x="60960" y="9144"/>
                  </a:lnTo>
                  <a:lnTo>
                    <a:pt x="94487" y="3048"/>
                  </a:lnTo>
                  <a:lnTo>
                    <a:pt x="1543811" y="3048"/>
                  </a:lnTo>
                  <a:lnTo>
                    <a:pt x="1536192" y="0"/>
                  </a:lnTo>
                  <a:close/>
                </a:path>
                <a:path w="1609725" h="542925">
                  <a:moveTo>
                    <a:pt x="1543811" y="3048"/>
                  </a:moveTo>
                  <a:lnTo>
                    <a:pt x="1514855" y="3048"/>
                  </a:lnTo>
                  <a:lnTo>
                    <a:pt x="1539240" y="6096"/>
                  </a:lnTo>
                  <a:lnTo>
                    <a:pt x="1548383" y="9144"/>
                  </a:lnTo>
                  <a:lnTo>
                    <a:pt x="1566672" y="18287"/>
                  </a:lnTo>
                  <a:lnTo>
                    <a:pt x="1591055" y="42672"/>
                  </a:lnTo>
                  <a:lnTo>
                    <a:pt x="1591055" y="48768"/>
                  </a:lnTo>
                  <a:lnTo>
                    <a:pt x="1594103" y="48768"/>
                  </a:lnTo>
                  <a:lnTo>
                    <a:pt x="1594103" y="54863"/>
                  </a:lnTo>
                  <a:lnTo>
                    <a:pt x="1597152" y="54863"/>
                  </a:lnTo>
                  <a:lnTo>
                    <a:pt x="1597152" y="60960"/>
                  </a:lnTo>
                  <a:lnTo>
                    <a:pt x="1600200" y="60960"/>
                  </a:lnTo>
                  <a:lnTo>
                    <a:pt x="1600200" y="70103"/>
                  </a:lnTo>
                  <a:lnTo>
                    <a:pt x="1603248" y="70103"/>
                  </a:lnTo>
                  <a:lnTo>
                    <a:pt x="1600200" y="472439"/>
                  </a:lnTo>
                  <a:lnTo>
                    <a:pt x="1566672" y="521208"/>
                  </a:lnTo>
                  <a:lnTo>
                    <a:pt x="1539240" y="533400"/>
                  </a:lnTo>
                  <a:lnTo>
                    <a:pt x="1539240" y="536448"/>
                  </a:lnTo>
                  <a:lnTo>
                    <a:pt x="1551431" y="536448"/>
                  </a:lnTo>
                  <a:lnTo>
                    <a:pt x="1569720" y="527303"/>
                  </a:lnTo>
                  <a:lnTo>
                    <a:pt x="1594103" y="502920"/>
                  </a:lnTo>
                  <a:lnTo>
                    <a:pt x="1603248" y="484632"/>
                  </a:lnTo>
                  <a:lnTo>
                    <a:pt x="1606296" y="469392"/>
                  </a:lnTo>
                  <a:lnTo>
                    <a:pt x="1609344" y="448056"/>
                  </a:lnTo>
                  <a:lnTo>
                    <a:pt x="1609344" y="94487"/>
                  </a:lnTo>
                  <a:lnTo>
                    <a:pt x="1594103" y="39624"/>
                  </a:lnTo>
                  <a:lnTo>
                    <a:pt x="1551431" y="6096"/>
                  </a:lnTo>
                  <a:lnTo>
                    <a:pt x="1543811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34000" y="3276600"/>
              <a:ext cx="1600200" cy="533400"/>
            </a:xfrm>
            <a:custGeom>
              <a:avLst/>
              <a:gdLst/>
              <a:ahLst/>
              <a:cxnLst/>
              <a:rect l="l" t="t" r="r" b="b"/>
              <a:pathLst>
                <a:path w="1600200" h="533400">
                  <a:moveTo>
                    <a:pt x="1511807" y="0"/>
                  </a:moveTo>
                  <a:lnTo>
                    <a:pt x="91439" y="0"/>
                  </a:lnTo>
                  <a:lnTo>
                    <a:pt x="56578" y="7429"/>
                  </a:lnTo>
                  <a:lnTo>
                    <a:pt x="27431" y="27431"/>
                  </a:lnTo>
                  <a:lnTo>
                    <a:pt x="7429" y="56578"/>
                  </a:lnTo>
                  <a:lnTo>
                    <a:pt x="0" y="91439"/>
                  </a:lnTo>
                  <a:lnTo>
                    <a:pt x="0" y="445008"/>
                  </a:lnTo>
                  <a:lnTo>
                    <a:pt x="7429" y="479393"/>
                  </a:lnTo>
                  <a:lnTo>
                    <a:pt x="27431" y="507491"/>
                  </a:lnTo>
                  <a:lnTo>
                    <a:pt x="56578" y="526446"/>
                  </a:lnTo>
                  <a:lnTo>
                    <a:pt x="91439" y="533400"/>
                  </a:lnTo>
                  <a:lnTo>
                    <a:pt x="1511807" y="533400"/>
                  </a:lnTo>
                  <a:lnTo>
                    <a:pt x="1546193" y="526446"/>
                  </a:lnTo>
                  <a:lnTo>
                    <a:pt x="1574292" y="507491"/>
                  </a:lnTo>
                  <a:lnTo>
                    <a:pt x="1593246" y="479393"/>
                  </a:lnTo>
                  <a:lnTo>
                    <a:pt x="1600200" y="445008"/>
                  </a:lnTo>
                  <a:lnTo>
                    <a:pt x="1600200" y="91439"/>
                  </a:lnTo>
                  <a:lnTo>
                    <a:pt x="1593246" y="56578"/>
                  </a:lnTo>
                  <a:lnTo>
                    <a:pt x="1574291" y="27431"/>
                  </a:lnTo>
                  <a:lnTo>
                    <a:pt x="1546193" y="7429"/>
                  </a:lnTo>
                  <a:lnTo>
                    <a:pt x="1511807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30952" y="3273552"/>
              <a:ext cx="1609725" cy="542925"/>
            </a:xfrm>
            <a:custGeom>
              <a:avLst/>
              <a:gdLst/>
              <a:ahLst/>
              <a:cxnLst/>
              <a:rect l="l" t="t" r="r" b="b"/>
              <a:pathLst>
                <a:path w="1609725" h="542925">
                  <a:moveTo>
                    <a:pt x="1536192" y="0"/>
                  </a:moveTo>
                  <a:lnTo>
                    <a:pt x="73151" y="0"/>
                  </a:lnTo>
                  <a:lnTo>
                    <a:pt x="57912" y="6096"/>
                  </a:lnTo>
                  <a:lnTo>
                    <a:pt x="39624" y="15239"/>
                  </a:lnTo>
                  <a:lnTo>
                    <a:pt x="15239" y="39624"/>
                  </a:lnTo>
                  <a:lnTo>
                    <a:pt x="6096" y="57912"/>
                  </a:lnTo>
                  <a:lnTo>
                    <a:pt x="0" y="73151"/>
                  </a:lnTo>
                  <a:lnTo>
                    <a:pt x="0" y="469392"/>
                  </a:lnTo>
                  <a:lnTo>
                    <a:pt x="39624" y="527303"/>
                  </a:lnTo>
                  <a:lnTo>
                    <a:pt x="94487" y="542544"/>
                  </a:lnTo>
                  <a:lnTo>
                    <a:pt x="1514855" y="542544"/>
                  </a:lnTo>
                  <a:lnTo>
                    <a:pt x="1536192" y="539496"/>
                  </a:lnTo>
                  <a:lnTo>
                    <a:pt x="1551431" y="536448"/>
                  </a:lnTo>
                  <a:lnTo>
                    <a:pt x="1557527" y="533400"/>
                  </a:lnTo>
                  <a:lnTo>
                    <a:pt x="94487" y="533400"/>
                  </a:lnTo>
                  <a:lnTo>
                    <a:pt x="76200" y="530351"/>
                  </a:lnTo>
                  <a:lnTo>
                    <a:pt x="33527" y="509015"/>
                  </a:lnTo>
                  <a:lnTo>
                    <a:pt x="12192" y="466344"/>
                  </a:lnTo>
                  <a:lnTo>
                    <a:pt x="9144" y="448056"/>
                  </a:lnTo>
                  <a:lnTo>
                    <a:pt x="9144" y="94487"/>
                  </a:lnTo>
                  <a:lnTo>
                    <a:pt x="24384" y="45720"/>
                  </a:lnTo>
                  <a:lnTo>
                    <a:pt x="60960" y="15239"/>
                  </a:lnTo>
                  <a:lnTo>
                    <a:pt x="94487" y="9144"/>
                  </a:lnTo>
                  <a:lnTo>
                    <a:pt x="1557527" y="9144"/>
                  </a:lnTo>
                  <a:lnTo>
                    <a:pt x="1551431" y="6096"/>
                  </a:lnTo>
                  <a:lnTo>
                    <a:pt x="1536192" y="0"/>
                  </a:lnTo>
                  <a:close/>
                </a:path>
                <a:path w="1609725" h="542925">
                  <a:moveTo>
                    <a:pt x="1557527" y="9144"/>
                  </a:moveTo>
                  <a:lnTo>
                    <a:pt x="1514855" y="9144"/>
                  </a:lnTo>
                  <a:lnTo>
                    <a:pt x="1533144" y="12192"/>
                  </a:lnTo>
                  <a:lnTo>
                    <a:pt x="1548383" y="15239"/>
                  </a:lnTo>
                  <a:lnTo>
                    <a:pt x="1584959" y="45720"/>
                  </a:lnTo>
                  <a:lnTo>
                    <a:pt x="1600200" y="94487"/>
                  </a:lnTo>
                  <a:lnTo>
                    <a:pt x="1600200" y="448056"/>
                  </a:lnTo>
                  <a:lnTo>
                    <a:pt x="1584959" y="496824"/>
                  </a:lnTo>
                  <a:lnTo>
                    <a:pt x="1548383" y="527303"/>
                  </a:lnTo>
                  <a:lnTo>
                    <a:pt x="1514855" y="533400"/>
                  </a:lnTo>
                  <a:lnTo>
                    <a:pt x="1557527" y="533400"/>
                  </a:lnTo>
                  <a:lnTo>
                    <a:pt x="1594103" y="502920"/>
                  </a:lnTo>
                  <a:lnTo>
                    <a:pt x="1609344" y="448056"/>
                  </a:lnTo>
                  <a:lnTo>
                    <a:pt x="1609344" y="94487"/>
                  </a:lnTo>
                  <a:lnTo>
                    <a:pt x="1606296" y="73151"/>
                  </a:lnTo>
                  <a:lnTo>
                    <a:pt x="1603248" y="57912"/>
                  </a:lnTo>
                  <a:lnTo>
                    <a:pt x="1594103" y="39624"/>
                  </a:lnTo>
                  <a:lnTo>
                    <a:pt x="1569720" y="15239"/>
                  </a:lnTo>
                  <a:lnTo>
                    <a:pt x="1557527" y="9144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684011" y="3404108"/>
            <a:ext cx="8991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Secretary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083552" y="3273552"/>
            <a:ext cx="1609725" cy="542925"/>
            <a:chOff x="7083552" y="3273552"/>
            <a:chExt cx="1609725" cy="542925"/>
          </a:xfrm>
        </p:grpSpPr>
        <p:sp>
          <p:nvSpPr>
            <p:cNvPr id="35" name="object 35"/>
            <p:cNvSpPr/>
            <p:nvPr/>
          </p:nvSpPr>
          <p:spPr>
            <a:xfrm>
              <a:off x="7086600" y="3367150"/>
              <a:ext cx="1600200" cy="443230"/>
            </a:xfrm>
            <a:custGeom>
              <a:avLst/>
              <a:gdLst/>
              <a:ahLst/>
              <a:cxnLst/>
              <a:rect l="l" t="t" r="r" b="b"/>
              <a:pathLst>
                <a:path w="1600200" h="443229">
                  <a:moveTo>
                    <a:pt x="3048" y="354457"/>
                  </a:moveTo>
                  <a:lnTo>
                    <a:pt x="0" y="354457"/>
                  </a:lnTo>
                  <a:lnTo>
                    <a:pt x="3048" y="368566"/>
                  </a:lnTo>
                  <a:lnTo>
                    <a:pt x="3048" y="354457"/>
                  </a:lnTo>
                  <a:close/>
                </a:path>
                <a:path w="1600200" h="443229">
                  <a:moveTo>
                    <a:pt x="6096" y="378841"/>
                  </a:moveTo>
                  <a:lnTo>
                    <a:pt x="5257" y="378841"/>
                  </a:lnTo>
                  <a:lnTo>
                    <a:pt x="6096" y="382676"/>
                  </a:lnTo>
                  <a:lnTo>
                    <a:pt x="6096" y="378841"/>
                  </a:lnTo>
                  <a:close/>
                </a:path>
                <a:path w="1600200" h="443229">
                  <a:moveTo>
                    <a:pt x="9144" y="387985"/>
                  </a:moveTo>
                  <a:lnTo>
                    <a:pt x="7239" y="387985"/>
                  </a:lnTo>
                  <a:lnTo>
                    <a:pt x="7429" y="388848"/>
                  </a:lnTo>
                  <a:lnTo>
                    <a:pt x="9144" y="391261"/>
                  </a:lnTo>
                  <a:lnTo>
                    <a:pt x="9144" y="387985"/>
                  </a:lnTo>
                  <a:close/>
                </a:path>
                <a:path w="1600200" h="443229">
                  <a:moveTo>
                    <a:pt x="12192" y="394081"/>
                  </a:moveTo>
                  <a:lnTo>
                    <a:pt x="11150" y="394081"/>
                  </a:lnTo>
                  <a:lnTo>
                    <a:pt x="12192" y="395541"/>
                  </a:lnTo>
                  <a:lnTo>
                    <a:pt x="12192" y="394081"/>
                  </a:lnTo>
                  <a:close/>
                </a:path>
                <a:path w="1600200" h="443229">
                  <a:moveTo>
                    <a:pt x="31788" y="419785"/>
                  </a:moveTo>
                  <a:lnTo>
                    <a:pt x="23660" y="411657"/>
                  </a:lnTo>
                  <a:lnTo>
                    <a:pt x="27432" y="416941"/>
                  </a:lnTo>
                  <a:lnTo>
                    <a:pt x="31788" y="419785"/>
                  </a:lnTo>
                  <a:close/>
                </a:path>
                <a:path w="1600200" h="443229">
                  <a:moveTo>
                    <a:pt x="1512049" y="442810"/>
                  </a:moveTo>
                  <a:lnTo>
                    <a:pt x="76250" y="439826"/>
                  </a:lnTo>
                  <a:lnTo>
                    <a:pt x="91440" y="442849"/>
                  </a:lnTo>
                  <a:lnTo>
                    <a:pt x="1511808" y="442849"/>
                  </a:lnTo>
                  <a:lnTo>
                    <a:pt x="1512049" y="442810"/>
                  </a:lnTo>
                  <a:close/>
                </a:path>
                <a:path w="1600200" h="443229">
                  <a:moveTo>
                    <a:pt x="1600200" y="889"/>
                  </a:moveTo>
                  <a:lnTo>
                    <a:pt x="1600009" y="0"/>
                  </a:lnTo>
                  <a:lnTo>
                    <a:pt x="1597215" y="369176"/>
                  </a:lnTo>
                  <a:lnTo>
                    <a:pt x="1600200" y="354457"/>
                  </a:lnTo>
                  <a:lnTo>
                    <a:pt x="1600200" y="88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83552" y="3273552"/>
              <a:ext cx="1609725" cy="542925"/>
            </a:xfrm>
            <a:custGeom>
              <a:avLst/>
              <a:gdLst/>
              <a:ahLst/>
              <a:cxnLst/>
              <a:rect l="l" t="t" r="r" b="b"/>
              <a:pathLst>
                <a:path w="1609725" h="542925">
                  <a:moveTo>
                    <a:pt x="1536192" y="0"/>
                  </a:moveTo>
                  <a:lnTo>
                    <a:pt x="73151" y="0"/>
                  </a:lnTo>
                  <a:lnTo>
                    <a:pt x="57912" y="6096"/>
                  </a:lnTo>
                  <a:lnTo>
                    <a:pt x="39624" y="15239"/>
                  </a:lnTo>
                  <a:lnTo>
                    <a:pt x="15240" y="39624"/>
                  </a:lnTo>
                  <a:lnTo>
                    <a:pt x="6096" y="57912"/>
                  </a:lnTo>
                  <a:lnTo>
                    <a:pt x="0" y="73151"/>
                  </a:lnTo>
                  <a:lnTo>
                    <a:pt x="0" y="469392"/>
                  </a:lnTo>
                  <a:lnTo>
                    <a:pt x="39624" y="527303"/>
                  </a:lnTo>
                  <a:lnTo>
                    <a:pt x="94488" y="542544"/>
                  </a:lnTo>
                  <a:lnTo>
                    <a:pt x="1514855" y="542544"/>
                  </a:lnTo>
                  <a:lnTo>
                    <a:pt x="1536192" y="539496"/>
                  </a:lnTo>
                  <a:lnTo>
                    <a:pt x="1551431" y="536448"/>
                  </a:lnTo>
                  <a:lnTo>
                    <a:pt x="1539240" y="536448"/>
                  </a:lnTo>
                  <a:lnTo>
                    <a:pt x="70103" y="533400"/>
                  </a:lnTo>
                  <a:lnTo>
                    <a:pt x="60959" y="530351"/>
                  </a:lnTo>
                  <a:lnTo>
                    <a:pt x="42672" y="521208"/>
                  </a:lnTo>
                  <a:lnTo>
                    <a:pt x="21336" y="499872"/>
                  </a:lnTo>
                  <a:lnTo>
                    <a:pt x="18288" y="499872"/>
                  </a:lnTo>
                  <a:lnTo>
                    <a:pt x="18288" y="493775"/>
                  </a:lnTo>
                  <a:lnTo>
                    <a:pt x="15240" y="493775"/>
                  </a:lnTo>
                  <a:lnTo>
                    <a:pt x="15240" y="487680"/>
                  </a:lnTo>
                  <a:lnTo>
                    <a:pt x="12192" y="487680"/>
                  </a:lnTo>
                  <a:lnTo>
                    <a:pt x="12192" y="481584"/>
                  </a:lnTo>
                  <a:lnTo>
                    <a:pt x="9144" y="481584"/>
                  </a:lnTo>
                  <a:lnTo>
                    <a:pt x="9144" y="472439"/>
                  </a:lnTo>
                  <a:lnTo>
                    <a:pt x="6096" y="472439"/>
                  </a:lnTo>
                  <a:lnTo>
                    <a:pt x="6096" y="448056"/>
                  </a:lnTo>
                  <a:lnTo>
                    <a:pt x="3048" y="448056"/>
                  </a:lnTo>
                  <a:lnTo>
                    <a:pt x="3048" y="94487"/>
                  </a:lnTo>
                  <a:lnTo>
                    <a:pt x="18288" y="42672"/>
                  </a:lnTo>
                  <a:lnTo>
                    <a:pt x="60959" y="9144"/>
                  </a:lnTo>
                  <a:lnTo>
                    <a:pt x="94488" y="3048"/>
                  </a:lnTo>
                  <a:lnTo>
                    <a:pt x="1543811" y="3048"/>
                  </a:lnTo>
                  <a:lnTo>
                    <a:pt x="1536192" y="0"/>
                  </a:lnTo>
                  <a:close/>
                </a:path>
                <a:path w="1609725" h="542925">
                  <a:moveTo>
                    <a:pt x="1543811" y="3048"/>
                  </a:moveTo>
                  <a:lnTo>
                    <a:pt x="1514855" y="3048"/>
                  </a:lnTo>
                  <a:lnTo>
                    <a:pt x="1539240" y="6096"/>
                  </a:lnTo>
                  <a:lnTo>
                    <a:pt x="1548383" y="9144"/>
                  </a:lnTo>
                  <a:lnTo>
                    <a:pt x="1566672" y="18287"/>
                  </a:lnTo>
                  <a:lnTo>
                    <a:pt x="1591055" y="42672"/>
                  </a:lnTo>
                  <a:lnTo>
                    <a:pt x="1591055" y="48768"/>
                  </a:lnTo>
                  <a:lnTo>
                    <a:pt x="1594103" y="48768"/>
                  </a:lnTo>
                  <a:lnTo>
                    <a:pt x="1594103" y="54863"/>
                  </a:lnTo>
                  <a:lnTo>
                    <a:pt x="1597152" y="54863"/>
                  </a:lnTo>
                  <a:lnTo>
                    <a:pt x="1597152" y="60960"/>
                  </a:lnTo>
                  <a:lnTo>
                    <a:pt x="1600200" y="60960"/>
                  </a:lnTo>
                  <a:lnTo>
                    <a:pt x="1600200" y="70103"/>
                  </a:lnTo>
                  <a:lnTo>
                    <a:pt x="1603248" y="70103"/>
                  </a:lnTo>
                  <a:lnTo>
                    <a:pt x="1600200" y="472439"/>
                  </a:lnTo>
                  <a:lnTo>
                    <a:pt x="1566672" y="521208"/>
                  </a:lnTo>
                  <a:lnTo>
                    <a:pt x="1539240" y="533400"/>
                  </a:lnTo>
                  <a:lnTo>
                    <a:pt x="1539240" y="536448"/>
                  </a:lnTo>
                  <a:lnTo>
                    <a:pt x="1551431" y="536448"/>
                  </a:lnTo>
                  <a:lnTo>
                    <a:pt x="1569720" y="527303"/>
                  </a:lnTo>
                  <a:lnTo>
                    <a:pt x="1594103" y="502920"/>
                  </a:lnTo>
                  <a:lnTo>
                    <a:pt x="1603248" y="484632"/>
                  </a:lnTo>
                  <a:lnTo>
                    <a:pt x="1606296" y="469392"/>
                  </a:lnTo>
                  <a:lnTo>
                    <a:pt x="1609344" y="448056"/>
                  </a:lnTo>
                  <a:lnTo>
                    <a:pt x="1609344" y="94487"/>
                  </a:lnTo>
                  <a:lnTo>
                    <a:pt x="1594103" y="39624"/>
                  </a:lnTo>
                  <a:lnTo>
                    <a:pt x="1551431" y="6096"/>
                  </a:lnTo>
                  <a:lnTo>
                    <a:pt x="1543811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86600" y="3276600"/>
              <a:ext cx="1600200" cy="533400"/>
            </a:xfrm>
            <a:custGeom>
              <a:avLst/>
              <a:gdLst/>
              <a:ahLst/>
              <a:cxnLst/>
              <a:rect l="l" t="t" r="r" b="b"/>
              <a:pathLst>
                <a:path w="1600200" h="533400">
                  <a:moveTo>
                    <a:pt x="1511807" y="0"/>
                  </a:moveTo>
                  <a:lnTo>
                    <a:pt x="91440" y="0"/>
                  </a:lnTo>
                  <a:lnTo>
                    <a:pt x="56578" y="7429"/>
                  </a:lnTo>
                  <a:lnTo>
                    <a:pt x="27432" y="27431"/>
                  </a:lnTo>
                  <a:lnTo>
                    <a:pt x="7429" y="56578"/>
                  </a:lnTo>
                  <a:lnTo>
                    <a:pt x="0" y="91439"/>
                  </a:lnTo>
                  <a:lnTo>
                    <a:pt x="0" y="445008"/>
                  </a:lnTo>
                  <a:lnTo>
                    <a:pt x="7429" y="479393"/>
                  </a:lnTo>
                  <a:lnTo>
                    <a:pt x="27432" y="507491"/>
                  </a:lnTo>
                  <a:lnTo>
                    <a:pt x="56578" y="526446"/>
                  </a:lnTo>
                  <a:lnTo>
                    <a:pt x="91440" y="533400"/>
                  </a:lnTo>
                  <a:lnTo>
                    <a:pt x="1511807" y="533400"/>
                  </a:lnTo>
                  <a:lnTo>
                    <a:pt x="1546193" y="526446"/>
                  </a:lnTo>
                  <a:lnTo>
                    <a:pt x="1574292" y="507491"/>
                  </a:lnTo>
                  <a:lnTo>
                    <a:pt x="1593246" y="479393"/>
                  </a:lnTo>
                  <a:lnTo>
                    <a:pt x="1600200" y="445008"/>
                  </a:lnTo>
                  <a:lnTo>
                    <a:pt x="1600200" y="91439"/>
                  </a:lnTo>
                  <a:lnTo>
                    <a:pt x="1593246" y="56578"/>
                  </a:lnTo>
                  <a:lnTo>
                    <a:pt x="1574291" y="27431"/>
                  </a:lnTo>
                  <a:lnTo>
                    <a:pt x="1546193" y="7429"/>
                  </a:lnTo>
                  <a:lnTo>
                    <a:pt x="1511807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83552" y="3273552"/>
              <a:ext cx="1609725" cy="542925"/>
            </a:xfrm>
            <a:custGeom>
              <a:avLst/>
              <a:gdLst/>
              <a:ahLst/>
              <a:cxnLst/>
              <a:rect l="l" t="t" r="r" b="b"/>
              <a:pathLst>
                <a:path w="1609725" h="542925">
                  <a:moveTo>
                    <a:pt x="1536192" y="0"/>
                  </a:moveTo>
                  <a:lnTo>
                    <a:pt x="73151" y="0"/>
                  </a:lnTo>
                  <a:lnTo>
                    <a:pt x="57912" y="6096"/>
                  </a:lnTo>
                  <a:lnTo>
                    <a:pt x="39624" y="15239"/>
                  </a:lnTo>
                  <a:lnTo>
                    <a:pt x="15240" y="39624"/>
                  </a:lnTo>
                  <a:lnTo>
                    <a:pt x="6096" y="57912"/>
                  </a:lnTo>
                  <a:lnTo>
                    <a:pt x="0" y="73151"/>
                  </a:lnTo>
                  <a:lnTo>
                    <a:pt x="0" y="469392"/>
                  </a:lnTo>
                  <a:lnTo>
                    <a:pt x="39624" y="527303"/>
                  </a:lnTo>
                  <a:lnTo>
                    <a:pt x="94488" y="542544"/>
                  </a:lnTo>
                  <a:lnTo>
                    <a:pt x="1514855" y="542544"/>
                  </a:lnTo>
                  <a:lnTo>
                    <a:pt x="1536192" y="539496"/>
                  </a:lnTo>
                  <a:lnTo>
                    <a:pt x="1551431" y="536448"/>
                  </a:lnTo>
                  <a:lnTo>
                    <a:pt x="1557527" y="533400"/>
                  </a:lnTo>
                  <a:lnTo>
                    <a:pt x="94488" y="533400"/>
                  </a:lnTo>
                  <a:lnTo>
                    <a:pt x="76200" y="530351"/>
                  </a:lnTo>
                  <a:lnTo>
                    <a:pt x="33527" y="509015"/>
                  </a:lnTo>
                  <a:lnTo>
                    <a:pt x="12192" y="466344"/>
                  </a:lnTo>
                  <a:lnTo>
                    <a:pt x="9144" y="448056"/>
                  </a:lnTo>
                  <a:lnTo>
                    <a:pt x="9144" y="94487"/>
                  </a:lnTo>
                  <a:lnTo>
                    <a:pt x="24383" y="45720"/>
                  </a:lnTo>
                  <a:lnTo>
                    <a:pt x="60959" y="15239"/>
                  </a:lnTo>
                  <a:lnTo>
                    <a:pt x="94488" y="9144"/>
                  </a:lnTo>
                  <a:lnTo>
                    <a:pt x="1557527" y="9144"/>
                  </a:lnTo>
                  <a:lnTo>
                    <a:pt x="1551431" y="6096"/>
                  </a:lnTo>
                  <a:lnTo>
                    <a:pt x="1536192" y="0"/>
                  </a:lnTo>
                  <a:close/>
                </a:path>
                <a:path w="1609725" h="542925">
                  <a:moveTo>
                    <a:pt x="1557527" y="9144"/>
                  </a:moveTo>
                  <a:lnTo>
                    <a:pt x="1514855" y="9144"/>
                  </a:lnTo>
                  <a:lnTo>
                    <a:pt x="1533144" y="12192"/>
                  </a:lnTo>
                  <a:lnTo>
                    <a:pt x="1548383" y="15239"/>
                  </a:lnTo>
                  <a:lnTo>
                    <a:pt x="1584959" y="45720"/>
                  </a:lnTo>
                  <a:lnTo>
                    <a:pt x="1600200" y="94487"/>
                  </a:lnTo>
                  <a:lnTo>
                    <a:pt x="1600200" y="448056"/>
                  </a:lnTo>
                  <a:lnTo>
                    <a:pt x="1584959" y="496824"/>
                  </a:lnTo>
                  <a:lnTo>
                    <a:pt x="1548383" y="527303"/>
                  </a:lnTo>
                  <a:lnTo>
                    <a:pt x="1514855" y="533400"/>
                  </a:lnTo>
                  <a:lnTo>
                    <a:pt x="1557527" y="533400"/>
                  </a:lnTo>
                  <a:lnTo>
                    <a:pt x="1594103" y="502920"/>
                  </a:lnTo>
                  <a:lnTo>
                    <a:pt x="1609344" y="448056"/>
                  </a:lnTo>
                  <a:lnTo>
                    <a:pt x="1609344" y="94487"/>
                  </a:lnTo>
                  <a:lnTo>
                    <a:pt x="1606296" y="73151"/>
                  </a:lnTo>
                  <a:lnTo>
                    <a:pt x="1603248" y="57912"/>
                  </a:lnTo>
                  <a:lnTo>
                    <a:pt x="1594103" y="39624"/>
                  </a:lnTo>
                  <a:lnTo>
                    <a:pt x="1569720" y="15239"/>
                  </a:lnTo>
                  <a:lnTo>
                    <a:pt x="1557527" y="9144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442707" y="3404108"/>
            <a:ext cx="8921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Treasurer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245352" y="3959352"/>
            <a:ext cx="2447925" cy="771525"/>
            <a:chOff x="6245352" y="3959352"/>
            <a:chExt cx="2447925" cy="771525"/>
          </a:xfrm>
        </p:grpSpPr>
        <p:sp>
          <p:nvSpPr>
            <p:cNvPr id="41" name="object 41"/>
            <p:cNvSpPr/>
            <p:nvPr/>
          </p:nvSpPr>
          <p:spPr>
            <a:xfrm>
              <a:off x="6248400" y="3971900"/>
              <a:ext cx="2438400" cy="753110"/>
            </a:xfrm>
            <a:custGeom>
              <a:avLst/>
              <a:gdLst/>
              <a:ahLst/>
              <a:cxnLst/>
              <a:rect l="l" t="t" r="r" b="b"/>
              <a:pathLst>
                <a:path w="2438400" h="753110">
                  <a:moveTo>
                    <a:pt x="13693" y="63696"/>
                  </a:moveTo>
                  <a:lnTo>
                    <a:pt x="10144" y="68937"/>
                  </a:lnTo>
                  <a:lnTo>
                    <a:pt x="9500" y="72081"/>
                  </a:lnTo>
                  <a:lnTo>
                    <a:pt x="13693" y="63696"/>
                  </a:lnTo>
                  <a:close/>
                </a:path>
                <a:path w="2438400" h="753110">
                  <a:moveTo>
                    <a:pt x="40079" y="26619"/>
                  </a:moveTo>
                  <a:lnTo>
                    <a:pt x="37718" y="28218"/>
                  </a:lnTo>
                  <a:lnTo>
                    <a:pt x="36120" y="30578"/>
                  </a:lnTo>
                  <a:lnTo>
                    <a:pt x="40079" y="26619"/>
                  </a:lnTo>
                  <a:close/>
                </a:path>
                <a:path w="2438400" h="753110">
                  <a:moveTo>
                    <a:pt x="81582" y="0"/>
                  </a:moveTo>
                  <a:lnTo>
                    <a:pt x="78438" y="643"/>
                  </a:lnTo>
                  <a:lnTo>
                    <a:pt x="73197" y="4192"/>
                  </a:lnTo>
                  <a:lnTo>
                    <a:pt x="81582" y="0"/>
                  </a:lnTo>
                  <a:close/>
                </a:path>
                <a:path w="2438400" h="753110">
                  <a:moveTo>
                    <a:pt x="112468" y="749467"/>
                  </a:moveTo>
                  <a:lnTo>
                    <a:pt x="128015" y="752499"/>
                  </a:lnTo>
                  <a:lnTo>
                    <a:pt x="2313431" y="752499"/>
                  </a:lnTo>
                  <a:lnTo>
                    <a:pt x="2313620" y="752462"/>
                  </a:lnTo>
                  <a:lnTo>
                    <a:pt x="112468" y="749467"/>
                  </a:lnTo>
                  <a:close/>
                </a:path>
                <a:path w="2438400" h="753110">
                  <a:moveTo>
                    <a:pt x="69162" y="736788"/>
                  </a:moveTo>
                  <a:lnTo>
                    <a:pt x="78438" y="742831"/>
                  </a:lnTo>
                  <a:lnTo>
                    <a:pt x="83044" y="743729"/>
                  </a:lnTo>
                  <a:lnTo>
                    <a:pt x="69162" y="736788"/>
                  </a:lnTo>
                  <a:close/>
                </a:path>
                <a:path w="2438400" h="753110">
                  <a:moveTo>
                    <a:pt x="49038" y="723678"/>
                  </a:moveTo>
                  <a:lnTo>
                    <a:pt x="53022" y="726274"/>
                  </a:lnTo>
                  <a:lnTo>
                    <a:pt x="51815" y="725067"/>
                  </a:lnTo>
                  <a:lnTo>
                    <a:pt x="49038" y="723678"/>
                  </a:lnTo>
                  <a:close/>
                </a:path>
                <a:path w="2438400" h="753110">
                  <a:moveTo>
                    <a:pt x="33527" y="709827"/>
                  </a:moveTo>
                  <a:lnTo>
                    <a:pt x="33216" y="709827"/>
                  </a:lnTo>
                  <a:lnTo>
                    <a:pt x="37718" y="716304"/>
                  </a:lnTo>
                  <a:lnTo>
                    <a:pt x="44277" y="720576"/>
                  </a:lnTo>
                  <a:lnTo>
                    <a:pt x="33527" y="709827"/>
                  </a:lnTo>
                  <a:close/>
                </a:path>
                <a:path w="2438400" h="753110">
                  <a:moveTo>
                    <a:pt x="25559" y="698811"/>
                  </a:moveTo>
                  <a:lnTo>
                    <a:pt x="30479" y="705889"/>
                  </a:lnTo>
                  <a:lnTo>
                    <a:pt x="30479" y="703731"/>
                  </a:lnTo>
                  <a:lnTo>
                    <a:pt x="25559" y="698811"/>
                  </a:lnTo>
                  <a:close/>
                </a:path>
                <a:path w="2438400" h="753110">
                  <a:moveTo>
                    <a:pt x="21336" y="691539"/>
                  </a:moveTo>
                  <a:lnTo>
                    <a:pt x="20505" y="691539"/>
                  </a:lnTo>
                  <a:lnTo>
                    <a:pt x="21336" y="692734"/>
                  </a:lnTo>
                  <a:lnTo>
                    <a:pt x="21336" y="691539"/>
                  </a:lnTo>
                  <a:close/>
                </a:path>
                <a:path w="2438400" h="753110">
                  <a:moveTo>
                    <a:pt x="18287" y="685443"/>
                  </a:moveTo>
                  <a:lnTo>
                    <a:pt x="16268" y="685443"/>
                  </a:lnTo>
                  <a:lnTo>
                    <a:pt x="18287" y="688349"/>
                  </a:lnTo>
                  <a:lnTo>
                    <a:pt x="18287" y="685443"/>
                  </a:lnTo>
                  <a:close/>
                </a:path>
                <a:path w="2438400" h="753110">
                  <a:moveTo>
                    <a:pt x="12191" y="673251"/>
                  </a:moveTo>
                  <a:lnTo>
                    <a:pt x="9445" y="673251"/>
                  </a:lnTo>
                  <a:lnTo>
                    <a:pt x="10144" y="676632"/>
                  </a:lnTo>
                  <a:lnTo>
                    <a:pt x="15239" y="683963"/>
                  </a:lnTo>
                  <a:lnTo>
                    <a:pt x="15239" y="679347"/>
                  </a:lnTo>
                  <a:lnTo>
                    <a:pt x="12191" y="679347"/>
                  </a:lnTo>
                  <a:lnTo>
                    <a:pt x="12191" y="673251"/>
                  </a:lnTo>
                  <a:close/>
                </a:path>
                <a:path w="2438400" h="753110">
                  <a:moveTo>
                    <a:pt x="9144" y="667155"/>
                  </a:moveTo>
                  <a:lnTo>
                    <a:pt x="8186" y="667155"/>
                  </a:lnTo>
                  <a:lnTo>
                    <a:pt x="9144" y="671791"/>
                  </a:lnTo>
                  <a:lnTo>
                    <a:pt x="9144" y="667155"/>
                  </a:lnTo>
                  <a:close/>
                </a:path>
                <a:path w="2438400" h="753110">
                  <a:moveTo>
                    <a:pt x="6096" y="654963"/>
                  </a:moveTo>
                  <a:lnTo>
                    <a:pt x="5667" y="654963"/>
                  </a:lnTo>
                  <a:lnTo>
                    <a:pt x="6096" y="657038"/>
                  </a:lnTo>
                  <a:lnTo>
                    <a:pt x="6096" y="654963"/>
                  </a:lnTo>
                  <a:close/>
                </a:path>
                <a:path w="2438400" h="753110">
                  <a:moveTo>
                    <a:pt x="3048" y="627531"/>
                  </a:moveTo>
                  <a:lnTo>
                    <a:pt x="0" y="627531"/>
                  </a:lnTo>
                  <a:lnTo>
                    <a:pt x="3048" y="642284"/>
                  </a:lnTo>
                  <a:lnTo>
                    <a:pt x="3048" y="627531"/>
                  </a:lnTo>
                  <a:close/>
                </a:path>
                <a:path w="2438400" h="753110">
                  <a:moveTo>
                    <a:pt x="2360179" y="157"/>
                  </a:moveTo>
                  <a:lnTo>
                    <a:pt x="2366073" y="3103"/>
                  </a:lnTo>
                  <a:lnTo>
                    <a:pt x="2362533" y="643"/>
                  </a:lnTo>
                  <a:lnTo>
                    <a:pt x="2360179" y="157"/>
                  </a:lnTo>
                  <a:close/>
                </a:path>
                <a:path w="2438400" h="753110">
                  <a:moveTo>
                    <a:pt x="2410968" y="41669"/>
                  </a:moveTo>
                  <a:lnTo>
                    <a:pt x="2410968" y="42315"/>
                  </a:lnTo>
                  <a:lnTo>
                    <a:pt x="2411388" y="42315"/>
                  </a:lnTo>
                  <a:lnTo>
                    <a:pt x="2410968" y="41669"/>
                  </a:lnTo>
                  <a:close/>
                </a:path>
                <a:path w="2438400" h="753110">
                  <a:moveTo>
                    <a:pt x="2423159" y="60384"/>
                  </a:moveTo>
                  <a:lnTo>
                    <a:pt x="2423159" y="60603"/>
                  </a:lnTo>
                  <a:lnTo>
                    <a:pt x="2423302" y="60603"/>
                  </a:lnTo>
                  <a:lnTo>
                    <a:pt x="2423159" y="60384"/>
                  </a:lnTo>
                  <a:close/>
                </a:path>
                <a:path w="2438400" h="753110">
                  <a:moveTo>
                    <a:pt x="2426207" y="65062"/>
                  </a:moveTo>
                  <a:lnTo>
                    <a:pt x="2426207" y="66699"/>
                  </a:lnTo>
                  <a:lnTo>
                    <a:pt x="2427273" y="66699"/>
                  </a:lnTo>
                  <a:lnTo>
                    <a:pt x="2426207" y="65062"/>
                  </a:lnTo>
                  <a:close/>
                </a:path>
                <a:path w="2438400" h="753110">
                  <a:moveTo>
                    <a:pt x="2429255" y="71624"/>
                  </a:moveTo>
                  <a:lnTo>
                    <a:pt x="2429255" y="72795"/>
                  </a:lnTo>
                  <a:lnTo>
                    <a:pt x="2429484" y="72795"/>
                  </a:lnTo>
                  <a:lnTo>
                    <a:pt x="2429255" y="71624"/>
                  </a:lnTo>
                  <a:close/>
                </a:path>
                <a:path w="2438400" h="753110">
                  <a:moveTo>
                    <a:pt x="2438255" y="117775"/>
                  </a:moveTo>
                  <a:lnTo>
                    <a:pt x="2435418" y="642674"/>
                  </a:lnTo>
                  <a:lnTo>
                    <a:pt x="2438400" y="627531"/>
                  </a:lnTo>
                  <a:lnTo>
                    <a:pt x="2438400" y="118515"/>
                  </a:lnTo>
                  <a:lnTo>
                    <a:pt x="2438255" y="117775"/>
                  </a:lnTo>
                  <a:close/>
                </a:path>
                <a:path w="2438400" h="753110">
                  <a:moveTo>
                    <a:pt x="2429490" y="672782"/>
                  </a:moveTo>
                  <a:lnTo>
                    <a:pt x="2424106" y="683550"/>
                  </a:lnTo>
                  <a:lnTo>
                    <a:pt x="2428732" y="676632"/>
                  </a:lnTo>
                  <a:lnTo>
                    <a:pt x="2429490" y="672782"/>
                  </a:lnTo>
                  <a:close/>
                </a:path>
                <a:path w="2438400" h="753110">
                  <a:moveTo>
                    <a:pt x="2403742" y="714004"/>
                  </a:moveTo>
                  <a:lnTo>
                    <a:pt x="2399905" y="717841"/>
                  </a:lnTo>
                  <a:lnTo>
                    <a:pt x="2402204" y="716304"/>
                  </a:lnTo>
                  <a:lnTo>
                    <a:pt x="2403742" y="714004"/>
                  </a:lnTo>
                  <a:close/>
                </a:path>
                <a:path w="2438400" h="753110">
                  <a:moveTo>
                    <a:pt x="2369451" y="738205"/>
                  </a:moveTo>
                  <a:lnTo>
                    <a:pt x="2358683" y="743589"/>
                  </a:lnTo>
                  <a:lnTo>
                    <a:pt x="2362533" y="742831"/>
                  </a:lnTo>
                  <a:lnTo>
                    <a:pt x="2369451" y="738205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45352" y="3959352"/>
              <a:ext cx="2447925" cy="771525"/>
            </a:xfrm>
            <a:custGeom>
              <a:avLst/>
              <a:gdLst/>
              <a:ahLst/>
              <a:cxnLst/>
              <a:rect l="l" t="t" r="r" b="b"/>
              <a:pathLst>
                <a:path w="2447925" h="771525">
                  <a:moveTo>
                    <a:pt x="2328672" y="0"/>
                  </a:moveTo>
                  <a:lnTo>
                    <a:pt x="118872" y="0"/>
                  </a:lnTo>
                  <a:lnTo>
                    <a:pt x="103632" y="3048"/>
                  </a:lnTo>
                  <a:lnTo>
                    <a:pt x="57912" y="21336"/>
                  </a:lnTo>
                  <a:lnTo>
                    <a:pt x="21336" y="57912"/>
                  </a:lnTo>
                  <a:lnTo>
                    <a:pt x="3048" y="103632"/>
                  </a:lnTo>
                  <a:lnTo>
                    <a:pt x="0" y="118872"/>
                  </a:lnTo>
                  <a:lnTo>
                    <a:pt x="0" y="652272"/>
                  </a:lnTo>
                  <a:lnTo>
                    <a:pt x="9144" y="691896"/>
                  </a:lnTo>
                  <a:lnTo>
                    <a:pt x="57912" y="749808"/>
                  </a:lnTo>
                  <a:lnTo>
                    <a:pt x="103632" y="768096"/>
                  </a:lnTo>
                  <a:lnTo>
                    <a:pt x="118872" y="771144"/>
                  </a:lnTo>
                  <a:lnTo>
                    <a:pt x="2328672" y="771144"/>
                  </a:lnTo>
                  <a:lnTo>
                    <a:pt x="2343912" y="768096"/>
                  </a:lnTo>
                  <a:lnTo>
                    <a:pt x="2356104" y="765048"/>
                  </a:lnTo>
                  <a:lnTo>
                    <a:pt x="2343912" y="765048"/>
                  </a:lnTo>
                  <a:lnTo>
                    <a:pt x="103632" y="762000"/>
                  </a:lnTo>
                  <a:lnTo>
                    <a:pt x="91439" y="758952"/>
                  </a:lnTo>
                  <a:lnTo>
                    <a:pt x="60960" y="743712"/>
                  </a:lnTo>
                  <a:lnTo>
                    <a:pt x="54863" y="737616"/>
                  </a:lnTo>
                  <a:lnTo>
                    <a:pt x="48768" y="734568"/>
                  </a:lnTo>
                  <a:lnTo>
                    <a:pt x="36575" y="722376"/>
                  </a:lnTo>
                  <a:lnTo>
                    <a:pt x="33527" y="722376"/>
                  </a:lnTo>
                  <a:lnTo>
                    <a:pt x="33527" y="716280"/>
                  </a:lnTo>
                  <a:lnTo>
                    <a:pt x="27432" y="710184"/>
                  </a:lnTo>
                  <a:lnTo>
                    <a:pt x="24384" y="710184"/>
                  </a:lnTo>
                  <a:lnTo>
                    <a:pt x="24384" y="704088"/>
                  </a:lnTo>
                  <a:lnTo>
                    <a:pt x="21336" y="704088"/>
                  </a:lnTo>
                  <a:lnTo>
                    <a:pt x="21336" y="697992"/>
                  </a:lnTo>
                  <a:lnTo>
                    <a:pt x="18287" y="697992"/>
                  </a:lnTo>
                  <a:lnTo>
                    <a:pt x="18287" y="691896"/>
                  </a:lnTo>
                  <a:lnTo>
                    <a:pt x="15239" y="691896"/>
                  </a:lnTo>
                  <a:lnTo>
                    <a:pt x="15239" y="685800"/>
                  </a:lnTo>
                  <a:lnTo>
                    <a:pt x="12192" y="685800"/>
                  </a:lnTo>
                  <a:lnTo>
                    <a:pt x="12192" y="679704"/>
                  </a:lnTo>
                  <a:lnTo>
                    <a:pt x="9144" y="679704"/>
                  </a:lnTo>
                  <a:lnTo>
                    <a:pt x="9144" y="667512"/>
                  </a:lnTo>
                  <a:lnTo>
                    <a:pt x="6096" y="667512"/>
                  </a:lnTo>
                  <a:lnTo>
                    <a:pt x="6096" y="640080"/>
                  </a:lnTo>
                  <a:lnTo>
                    <a:pt x="3048" y="640080"/>
                  </a:lnTo>
                  <a:lnTo>
                    <a:pt x="3048" y="131063"/>
                  </a:lnTo>
                  <a:lnTo>
                    <a:pt x="6096" y="103632"/>
                  </a:lnTo>
                  <a:lnTo>
                    <a:pt x="9144" y="91439"/>
                  </a:lnTo>
                  <a:lnTo>
                    <a:pt x="24384" y="60960"/>
                  </a:lnTo>
                  <a:lnTo>
                    <a:pt x="30480" y="54863"/>
                  </a:lnTo>
                  <a:lnTo>
                    <a:pt x="33527" y="48768"/>
                  </a:lnTo>
                  <a:lnTo>
                    <a:pt x="48768" y="33527"/>
                  </a:lnTo>
                  <a:lnTo>
                    <a:pt x="54863" y="30480"/>
                  </a:lnTo>
                  <a:lnTo>
                    <a:pt x="60960" y="24384"/>
                  </a:lnTo>
                  <a:lnTo>
                    <a:pt x="91439" y="9144"/>
                  </a:lnTo>
                  <a:lnTo>
                    <a:pt x="103632" y="6096"/>
                  </a:lnTo>
                  <a:lnTo>
                    <a:pt x="131063" y="3048"/>
                  </a:lnTo>
                  <a:lnTo>
                    <a:pt x="2343912" y="3048"/>
                  </a:lnTo>
                  <a:lnTo>
                    <a:pt x="2328672" y="0"/>
                  </a:lnTo>
                  <a:close/>
                </a:path>
                <a:path w="2447925" h="771525">
                  <a:moveTo>
                    <a:pt x="2343912" y="3048"/>
                  </a:moveTo>
                  <a:lnTo>
                    <a:pt x="2316479" y="3048"/>
                  </a:lnTo>
                  <a:lnTo>
                    <a:pt x="2343912" y="6096"/>
                  </a:lnTo>
                  <a:lnTo>
                    <a:pt x="2356104" y="9144"/>
                  </a:lnTo>
                  <a:lnTo>
                    <a:pt x="2386583" y="24384"/>
                  </a:lnTo>
                  <a:lnTo>
                    <a:pt x="2392679" y="30480"/>
                  </a:lnTo>
                  <a:lnTo>
                    <a:pt x="2398776" y="33527"/>
                  </a:lnTo>
                  <a:lnTo>
                    <a:pt x="2414016" y="48768"/>
                  </a:lnTo>
                  <a:lnTo>
                    <a:pt x="2414016" y="54863"/>
                  </a:lnTo>
                  <a:lnTo>
                    <a:pt x="2417064" y="54863"/>
                  </a:lnTo>
                  <a:lnTo>
                    <a:pt x="2423159" y="60960"/>
                  </a:lnTo>
                  <a:lnTo>
                    <a:pt x="2423159" y="67056"/>
                  </a:lnTo>
                  <a:lnTo>
                    <a:pt x="2426207" y="67056"/>
                  </a:lnTo>
                  <a:lnTo>
                    <a:pt x="2426207" y="73151"/>
                  </a:lnTo>
                  <a:lnTo>
                    <a:pt x="2429255" y="73151"/>
                  </a:lnTo>
                  <a:lnTo>
                    <a:pt x="2429255" y="79248"/>
                  </a:lnTo>
                  <a:lnTo>
                    <a:pt x="2432304" y="79248"/>
                  </a:lnTo>
                  <a:lnTo>
                    <a:pt x="2432304" y="85344"/>
                  </a:lnTo>
                  <a:lnTo>
                    <a:pt x="2435352" y="85344"/>
                  </a:lnTo>
                  <a:lnTo>
                    <a:pt x="2435352" y="91439"/>
                  </a:lnTo>
                  <a:lnTo>
                    <a:pt x="2438400" y="91439"/>
                  </a:lnTo>
                  <a:lnTo>
                    <a:pt x="2438400" y="103632"/>
                  </a:lnTo>
                  <a:lnTo>
                    <a:pt x="2441448" y="103632"/>
                  </a:lnTo>
                  <a:lnTo>
                    <a:pt x="2438400" y="667512"/>
                  </a:lnTo>
                  <a:lnTo>
                    <a:pt x="2435352" y="679704"/>
                  </a:lnTo>
                  <a:lnTo>
                    <a:pt x="2420112" y="710184"/>
                  </a:lnTo>
                  <a:lnTo>
                    <a:pt x="2414016" y="716280"/>
                  </a:lnTo>
                  <a:lnTo>
                    <a:pt x="2410968" y="722376"/>
                  </a:lnTo>
                  <a:lnTo>
                    <a:pt x="2398776" y="734568"/>
                  </a:lnTo>
                  <a:lnTo>
                    <a:pt x="2392679" y="737616"/>
                  </a:lnTo>
                  <a:lnTo>
                    <a:pt x="2386583" y="743712"/>
                  </a:lnTo>
                  <a:lnTo>
                    <a:pt x="2356104" y="758952"/>
                  </a:lnTo>
                  <a:lnTo>
                    <a:pt x="2343912" y="762000"/>
                  </a:lnTo>
                  <a:lnTo>
                    <a:pt x="2343912" y="765048"/>
                  </a:lnTo>
                  <a:lnTo>
                    <a:pt x="2356104" y="765048"/>
                  </a:lnTo>
                  <a:lnTo>
                    <a:pt x="2368296" y="762000"/>
                  </a:lnTo>
                  <a:lnTo>
                    <a:pt x="2426207" y="713232"/>
                  </a:lnTo>
                  <a:lnTo>
                    <a:pt x="2444496" y="667512"/>
                  </a:lnTo>
                  <a:lnTo>
                    <a:pt x="2447544" y="652272"/>
                  </a:lnTo>
                  <a:lnTo>
                    <a:pt x="2447544" y="118872"/>
                  </a:lnTo>
                  <a:lnTo>
                    <a:pt x="2438400" y="79248"/>
                  </a:lnTo>
                  <a:lnTo>
                    <a:pt x="2389631" y="21336"/>
                  </a:lnTo>
                  <a:lnTo>
                    <a:pt x="2368296" y="9144"/>
                  </a:lnTo>
                  <a:lnTo>
                    <a:pt x="2343912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48400" y="3962400"/>
              <a:ext cx="2438400" cy="762000"/>
            </a:xfrm>
            <a:custGeom>
              <a:avLst/>
              <a:gdLst/>
              <a:ahLst/>
              <a:cxnLst/>
              <a:rect l="l" t="t" r="r" b="b"/>
              <a:pathLst>
                <a:path w="2438400" h="762000">
                  <a:moveTo>
                    <a:pt x="2313431" y="0"/>
                  </a:moveTo>
                  <a:lnTo>
                    <a:pt x="128015" y="0"/>
                  </a:lnTo>
                  <a:lnTo>
                    <a:pt x="78438" y="10144"/>
                  </a:lnTo>
                  <a:lnTo>
                    <a:pt x="37718" y="37718"/>
                  </a:lnTo>
                  <a:lnTo>
                    <a:pt x="10144" y="78438"/>
                  </a:lnTo>
                  <a:lnTo>
                    <a:pt x="0" y="128015"/>
                  </a:lnTo>
                  <a:lnTo>
                    <a:pt x="0" y="637032"/>
                  </a:lnTo>
                  <a:lnTo>
                    <a:pt x="10144" y="686133"/>
                  </a:lnTo>
                  <a:lnTo>
                    <a:pt x="37718" y="725805"/>
                  </a:lnTo>
                  <a:lnTo>
                    <a:pt x="78438" y="752332"/>
                  </a:lnTo>
                  <a:lnTo>
                    <a:pt x="128015" y="762000"/>
                  </a:lnTo>
                  <a:lnTo>
                    <a:pt x="2313431" y="762000"/>
                  </a:lnTo>
                  <a:lnTo>
                    <a:pt x="2362533" y="752332"/>
                  </a:lnTo>
                  <a:lnTo>
                    <a:pt x="2402204" y="725805"/>
                  </a:lnTo>
                  <a:lnTo>
                    <a:pt x="2428732" y="686133"/>
                  </a:lnTo>
                  <a:lnTo>
                    <a:pt x="2438400" y="637032"/>
                  </a:lnTo>
                  <a:lnTo>
                    <a:pt x="2438400" y="128015"/>
                  </a:lnTo>
                  <a:lnTo>
                    <a:pt x="2428732" y="78438"/>
                  </a:lnTo>
                  <a:lnTo>
                    <a:pt x="2402204" y="37718"/>
                  </a:lnTo>
                  <a:lnTo>
                    <a:pt x="2362533" y="10144"/>
                  </a:lnTo>
                  <a:lnTo>
                    <a:pt x="2313431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45352" y="3959352"/>
              <a:ext cx="2447925" cy="771525"/>
            </a:xfrm>
            <a:custGeom>
              <a:avLst/>
              <a:gdLst/>
              <a:ahLst/>
              <a:cxnLst/>
              <a:rect l="l" t="t" r="r" b="b"/>
              <a:pathLst>
                <a:path w="2447925" h="771525">
                  <a:moveTo>
                    <a:pt x="2328672" y="0"/>
                  </a:moveTo>
                  <a:lnTo>
                    <a:pt x="118872" y="0"/>
                  </a:lnTo>
                  <a:lnTo>
                    <a:pt x="103632" y="3048"/>
                  </a:lnTo>
                  <a:lnTo>
                    <a:pt x="57912" y="21336"/>
                  </a:lnTo>
                  <a:lnTo>
                    <a:pt x="21336" y="57912"/>
                  </a:lnTo>
                  <a:lnTo>
                    <a:pt x="3048" y="103632"/>
                  </a:lnTo>
                  <a:lnTo>
                    <a:pt x="0" y="118872"/>
                  </a:lnTo>
                  <a:lnTo>
                    <a:pt x="0" y="652272"/>
                  </a:lnTo>
                  <a:lnTo>
                    <a:pt x="9144" y="691896"/>
                  </a:lnTo>
                  <a:lnTo>
                    <a:pt x="57912" y="749808"/>
                  </a:lnTo>
                  <a:lnTo>
                    <a:pt x="103632" y="768096"/>
                  </a:lnTo>
                  <a:lnTo>
                    <a:pt x="118872" y="771144"/>
                  </a:lnTo>
                  <a:lnTo>
                    <a:pt x="2328672" y="771144"/>
                  </a:lnTo>
                  <a:lnTo>
                    <a:pt x="2343912" y="768096"/>
                  </a:lnTo>
                  <a:lnTo>
                    <a:pt x="2368296" y="762000"/>
                  </a:lnTo>
                  <a:lnTo>
                    <a:pt x="118872" y="762000"/>
                  </a:lnTo>
                  <a:lnTo>
                    <a:pt x="82296" y="752856"/>
                  </a:lnTo>
                  <a:lnTo>
                    <a:pt x="85344" y="752856"/>
                  </a:lnTo>
                  <a:lnTo>
                    <a:pt x="64008" y="740664"/>
                  </a:lnTo>
                  <a:lnTo>
                    <a:pt x="45720" y="725424"/>
                  </a:lnTo>
                  <a:lnTo>
                    <a:pt x="30480" y="707136"/>
                  </a:lnTo>
                  <a:lnTo>
                    <a:pt x="20029" y="688848"/>
                  </a:lnTo>
                  <a:lnTo>
                    <a:pt x="18287" y="688848"/>
                  </a:lnTo>
                  <a:lnTo>
                    <a:pt x="9144" y="652272"/>
                  </a:lnTo>
                  <a:lnTo>
                    <a:pt x="9144" y="118872"/>
                  </a:lnTo>
                  <a:lnTo>
                    <a:pt x="18287" y="82296"/>
                  </a:lnTo>
                  <a:lnTo>
                    <a:pt x="20029" y="82296"/>
                  </a:lnTo>
                  <a:lnTo>
                    <a:pt x="30480" y="64008"/>
                  </a:lnTo>
                  <a:lnTo>
                    <a:pt x="45720" y="45720"/>
                  </a:lnTo>
                  <a:lnTo>
                    <a:pt x="64008" y="30480"/>
                  </a:lnTo>
                  <a:lnTo>
                    <a:pt x="85344" y="18287"/>
                  </a:lnTo>
                  <a:lnTo>
                    <a:pt x="82296" y="18287"/>
                  </a:lnTo>
                  <a:lnTo>
                    <a:pt x="118872" y="9144"/>
                  </a:lnTo>
                  <a:lnTo>
                    <a:pt x="2368296" y="9144"/>
                  </a:lnTo>
                  <a:lnTo>
                    <a:pt x="2343912" y="3048"/>
                  </a:lnTo>
                  <a:lnTo>
                    <a:pt x="2328672" y="0"/>
                  </a:lnTo>
                  <a:close/>
                </a:path>
                <a:path w="2447925" h="771525">
                  <a:moveTo>
                    <a:pt x="2429255" y="685800"/>
                  </a:moveTo>
                  <a:lnTo>
                    <a:pt x="2417064" y="707136"/>
                  </a:lnTo>
                  <a:lnTo>
                    <a:pt x="2401824" y="725424"/>
                  </a:lnTo>
                  <a:lnTo>
                    <a:pt x="2383536" y="740664"/>
                  </a:lnTo>
                  <a:lnTo>
                    <a:pt x="2362200" y="752856"/>
                  </a:lnTo>
                  <a:lnTo>
                    <a:pt x="2365248" y="752856"/>
                  </a:lnTo>
                  <a:lnTo>
                    <a:pt x="2328672" y="762000"/>
                  </a:lnTo>
                  <a:lnTo>
                    <a:pt x="2368296" y="762000"/>
                  </a:lnTo>
                  <a:lnTo>
                    <a:pt x="2389631" y="749808"/>
                  </a:lnTo>
                  <a:lnTo>
                    <a:pt x="2426207" y="713232"/>
                  </a:lnTo>
                  <a:lnTo>
                    <a:pt x="2438400" y="691896"/>
                  </a:lnTo>
                  <a:lnTo>
                    <a:pt x="2439162" y="688848"/>
                  </a:lnTo>
                  <a:lnTo>
                    <a:pt x="2429255" y="688848"/>
                  </a:lnTo>
                  <a:lnTo>
                    <a:pt x="2429255" y="685800"/>
                  </a:lnTo>
                  <a:close/>
                </a:path>
                <a:path w="2447925" h="771525">
                  <a:moveTo>
                    <a:pt x="18287" y="685800"/>
                  </a:moveTo>
                  <a:lnTo>
                    <a:pt x="18287" y="688848"/>
                  </a:lnTo>
                  <a:lnTo>
                    <a:pt x="20029" y="688848"/>
                  </a:lnTo>
                  <a:lnTo>
                    <a:pt x="18287" y="685800"/>
                  </a:lnTo>
                  <a:close/>
                </a:path>
                <a:path w="2447925" h="771525">
                  <a:moveTo>
                    <a:pt x="2439162" y="82296"/>
                  </a:moveTo>
                  <a:lnTo>
                    <a:pt x="2429255" y="82296"/>
                  </a:lnTo>
                  <a:lnTo>
                    <a:pt x="2438400" y="118872"/>
                  </a:lnTo>
                  <a:lnTo>
                    <a:pt x="2438400" y="652272"/>
                  </a:lnTo>
                  <a:lnTo>
                    <a:pt x="2429255" y="688848"/>
                  </a:lnTo>
                  <a:lnTo>
                    <a:pt x="2439162" y="688848"/>
                  </a:lnTo>
                  <a:lnTo>
                    <a:pt x="2444496" y="667512"/>
                  </a:lnTo>
                  <a:lnTo>
                    <a:pt x="2447544" y="652272"/>
                  </a:lnTo>
                  <a:lnTo>
                    <a:pt x="2447544" y="118872"/>
                  </a:lnTo>
                  <a:lnTo>
                    <a:pt x="2444496" y="103632"/>
                  </a:lnTo>
                  <a:lnTo>
                    <a:pt x="2439162" y="82296"/>
                  </a:lnTo>
                  <a:close/>
                </a:path>
                <a:path w="2447925" h="771525">
                  <a:moveTo>
                    <a:pt x="20029" y="82296"/>
                  </a:moveTo>
                  <a:lnTo>
                    <a:pt x="18287" y="82296"/>
                  </a:lnTo>
                  <a:lnTo>
                    <a:pt x="18287" y="85344"/>
                  </a:lnTo>
                  <a:lnTo>
                    <a:pt x="20029" y="82296"/>
                  </a:lnTo>
                  <a:close/>
                </a:path>
                <a:path w="2447925" h="771525">
                  <a:moveTo>
                    <a:pt x="2368296" y="9144"/>
                  </a:moveTo>
                  <a:lnTo>
                    <a:pt x="2328672" y="9144"/>
                  </a:lnTo>
                  <a:lnTo>
                    <a:pt x="2365248" y="18287"/>
                  </a:lnTo>
                  <a:lnTo>
                    <a:pt x="2362200" y="18287"/>
                  </a:lnTo>
                  <a:lnTo>
                    <a:pt x="2383536" y="30480"/>
                  </a:lnTo>
                  <a:lnTo>
                    <a:pt x="2401824" y="45720"/>
                  </a:lnTo>
                  <a:lnTo>
                    <a:pt x="2417064" y="64008"/>
                  </a:lnTo>
                  <a:lnTo>
                    <a:pt x="2429255" y="85344"/>
                  </a:lnTo>
                  <a:lnTo>
                    <a:pt x="2429255" y="82296"/>
                  </a:lnTo>
                  <a:lnTo>
                    <a:pt x="2439162" y="82296"/>
                  </a:lnTo>
                  <a:lnTo>
                    <a:pt x="2438400" y="79248"/>
                  </a:lnTo>
                  <a:lnTo>
                    <a:pt x="2426207" y="57912"/>
                  </a:lnTo>
                  <a:lnTo>
                    <a:pt x="2389631" y="21336"/>
                  </a:lnTo>
                  <a:lnTo>
                    <a:pt x="2368296" y="9144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766052" y="3958844"/>
            <a:ext cx="140081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Precinct Committeemen (non-voting)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520952" y="3959352"/>
            <a:ext cx="2143125" cy="771525"/>
            <a:chOff x="1520952" y="3959352"/>
            <a:chExt cx="2143125" cy="771525"/>
          </a:xfrm>
        </p:grpSpPr>
        <p:sp>
          <p:nvSpPr>
            <p:cNvPr id="47" name="object 47"/>
            <p:cNvSpPr/>
            <p:nvPr/>
          </p:nvSpPr>
          <p:spPr>
            <a:xfrm>
              <a:off x="1524000" y="3971900"/>
              <a:ext cx="2133600" cy="753110"/>
            </a:xfrm>
            <a:custGeom>
              <a:avLst/>
              <a:gdLst/>
              <a:ahLst/>
              <a:cxnLst/>
              <a:rect l="l" t="t" r="r" b="b"/>
              <a:pathLst>
                <a:path w="2133600" h="753110">
                  <a:moveTo>
                    <a:pt x="13693" y="63696"/>
                  </a:moveTo>
                  <a:lnTo>
                    <a:pt x="10144" y="68937"/>
                  </a:lnTo>
                  <a:lnTo>
                    <a:pt x="9500" y="72081"/>
                  </a:lnTo>
                  <a:lnTo>
                    <a:pt x="13693" y="63696"/>
                  </a:lnTo>
                  <a:close/>
                </a:path>
                <a:path w="2133600" h="753110">
                  <a:moveTo>
                    <a:pt x="40079" y="26619"/>
                  </a:moveTo>
                  <a:lnTo>
                    <a:pt x="37718" y="28218"/>
                  </a:lnTo>
                  <a:lnTo>
                    <a:pt x="36120" y="30578"/>
                  </a:lnTo>
                  <a:lnTo>
                    <a:pt x="40079" y="26619"/>
                  </a:lnTo>
                  <a:close/>
                </a:path>
                <a:path w="2133600" h="753110">
                  <a:moveTo>
                    <a:pt x="81582" y="0"/>
                  </a:moveTo>
                  <a:lnTo>
                    <a:pt x="78438" y="643"/>
                  </a:lnTo>
                  <a:lnTo>
                    <a:pt x="73197" y="4192"/>
                  </a:lnTo>
                  <a:lnTo>
                    <a:pt x="81582" y="0"/>
                  </a:lnTo>
                  <a:close/>
                </a:path>
                <a:path w="2133600" h="753110">
                  <a:moveTo>
                    <a:pt x="112481" y="749469"/>
                  </a:moveTo>
                  <a:lnTo>
                    <a:pt x="128016" y="752499"/>
                  </a:lnTo>
                  <a:lnTo>
                    <a:pt x="2008632" y="752499"/>
                  </a:lnTo>
                  <a:lnTo>
                    <a:pt x="2008849" y="752456"/>
                  </a:lnTo>
                  <a:lnTo>
                    <a:pt x="112481" y="749469"/>
                  </a:lnTo>
                  <a:close/>
                </a:path>
                <a:path w="2133600" h="753110">
                  <a:moveTo>
                    <a:pt x="69162" y="736788"/>
                  </a:moveTo>
                  <a:lnTo>
                    <a:pt x="78438" y="742831"/>
                  </a:lnTo>
                  <a:lnTo>
                    <a:pt x="83044" y="743729"/>
                  </a:lnTo>
                  <a:lnTo>
                    <a:pt x="69162" y="736788"/>
                  </a:lnTo>
                  <a:close/>
                </a:path>
                <a:path w="2133600" h="753110">
                  <a:moveTo>
                    <a:pt x="49038" y="723678"/>
                  </a:moveTo>
                  <a:lnTo>
                    <a:pt x="53022" y="726274"/>
                  </a:lnTo>
                  <a:lnTo>
                    <a:pt x="51815" y="725067"/>
                  </a:lnTo>
                  <a:lnTo>
                    <a:pt x="49038" y="723678"/>
                  </a:lnTo>
                  <a:close/>
                </a:path>
                <a:path w="2133600" h="753110">
                  <a:moveTo>
                    <a:pt x="33528" y="709827"/>
                  </a:moveTo>
                  <a:lnTo>
                    <a:pt x="33216" y="709827"/>
                  </a:lnTo>
                  <a:lnTo>
                    <a:pt x="37719" y="716304"/>
                  </a:lnTo>
                  <a:lnTo>
                    <a:pt x="44277" y="720576"/>
                  </a:lnTo>
                  <a:lnTo>
                    <a:pt x="33528" y="709827"/>
                  </a:lnTo>
                  <a:close/>
                </a:path>
                <a:path w="2133600" h="753110">
                  <a:moveTo>
                    <a:pt x="25560" y="698811"/>
                  </a:moveTo>
                  <a:lnTo>
                    <a:pt x="30480" y="705889"/>
                  </a:lnTo>
                  <a:lnTo>
                    <a:pt x="30480" y="703731"/>
                  </a:lnTo>
                  <a:lnTo>
                    <a:pt x="25560" y="698811"/>
                  </a:lnTo>
                  <a:close/>
                </a:path>
                <a:path w="2133600" h="753110">
                  <a:moveTo>
                    <a:pt x="21336" y="691539"/>
                  </a:moveTo>
                  <a:lnTo>
                    <a:pt x="20505" y="691539"/>
                  </a:lnTo>
                  <a:lnTo>
                    <a:pt x="21336" y="692734"/>
                  </a:lnTo>
                  <a:lnTo>
                    <a:pt x="21336" y="691539"/>
                  </a:lnTo>
                  <a:close/>
                </a:path>
                <a:path w="2133600" h="753110">
                  <a:moveTo>
                    <a:pt x="18287" y="685443"/>
                  </a:moveTo>
                  <a:lnTo>
                    <a:pt x="16268" y="685443"/>
                  </a:lnTo>
                  <a:lnTo>
                    <a:pt x="18287" y="688349"/>
                  </a:lnTo>
                  <a:lnTo>
                    <a:pt x="18287" y="685443"/>
                  </a:lnTo>
                  <a:close/>
                </a:path>
                <a:path w="2133600" h="753110">
                  <a:moveTo>
                    <a:pt x="12191" y="673251"/>
                  </a:moveTo>
                  <a:lnTo>
                    <a:pt x="9445" y="673251"/>
                  </a:lnTo>
                  <a:lnTo>
                    <a:pt x="10144" y="676632"/>
                  </a:lnTo>
                  <a:lnTo>
                    <a:pt x="15240" y="683963"/>
                  </a:lnTo>
                  <a:lnTo>
                    <a:pt x="15240" y="679347"/>
                  </a:lnTo>
                  <a:lnTo>
                    <a:pt x="12191" y="679347"/>
                  </a:lnTo>
                  <a:lnTo>
                    <a:pt x="12191" y="673251"/>
                  </a:lnTo>
                  <a:close/>
                </a:path>
                <a:path w="2133600" h="753110">
                  <a:moveTo>
                    <a:pt x="9143" y="667155"/>
                  </a:moveTo>
                  <a:lnTo>
                    <a:pt x="8186" y="667155"/>
                  </a:lnTo>
                  <a:lnTo>
                    <a:pt x="9143" y="671791"/>
                  </a:lnTo>
                  <a:lnTo>
                    <a:pt x="9143" y="667155"/>
                  </a:lnTo>
                  <a:close/>
                </a:path>
                <a:path w="2133600" h="753110">
                  <a:moveTo>
                    <a:pt x="6096" y="654963"/>
                  </a:moveTo>
                  <a:lnTo>
                    <a:pt x="5667" y="654963"/>
                  </a:lnTo>
                  <a:lnTo>
                    <a:pt x="6096" y="657038"/>
                  </a:lnTo>
                  <a:lnTo>
                    <a:pt x="6096" y="654963"/>
                  </a:lnTo>
                  <a:close/>
                </a:path>
                <a:path w="2133600" h="753110">
                  <a:moveTo>
                    <a:pt x="3047" y="627531"/>
                  </a:moveTo>
                  <a:lnTo>
                    <a:pt x="0" y="627531"/>
                  </a:lnTo>
                  <a:lnTo>
                    <a:pt x="3047" y="642284"/>
                  </a:lnTo>
                  <a:lnTo>
                    <a:pt x="3047" y="627531"/>
                  </a:lnTo>
                  <a:close/>
                </a:path>
                <a:path w="2133600" h="753110">
                  <a:moveTo>
                    <a:pt x="2055379" y="157"/>
                  </a:moveTo>
                  <a:lnTo>
                    <a:pt x="2061273" y="3103"/>
                  </a:lnTo>
                  <a:lnTo>
                    <a:pt x="2057733" y="643"/>
                  </a:lnTo>
                  <a:lnTo>
                    <a:pt x="2055379" y="157"/>
                  </a:lnTo>
                  <a:close/>
                </a:path>
                <a:path w="2133600" h="753110">
                  <a:moveTo>
                    <a:pt x="2106167" y="41669"/>
                  </a:moveTo>
                  <a:lnTo>
                    <a:pt x="2106167" y="42315"/>
                  </a:lnTo>
                  <a:lnTo>
                    <a:pt x="2106588" y="42315"/>
                  </a:lnTo>
                  <a:lnTo>
                    <a:pt x="2106167" y="41669"/>
                  </a:lnTo>
                  <a:close/>
                </a:path>
                <a:path w="2133600" h="753110">
                  <a:moveTo>
                    <a:pt x="2118360" y="60384"/>
                  </a:moveTo>
                  <a:lnTo>
                    <a:pt x="2118360" y="60603"/>
                  </a:lnTo>
                  <a:lnTo>
                    <a:pt x="2118502" y="60603"/>
                  </a:lnTo>
                  <a:lnTo>
                    <a:pt x="2118360" y="60384"/>
                  </a:lnTo>
                  <a:close/>
                </a:path>
                <a:path w="2133600" h="753110">
                  <a:moveTo>
                    <a:pt x="2121408" y="65062"/>
                  </a:moveTo>
                  <a:lnTo>
                    <a:pt x="2121408" y="66699"/>
                  </a:lnTo>
                  <a:lnTo>
                    <a:pt x="2122473" y="66699"/>
                  </a:lnTo>
                  <a:lnTo>
                    <a:pt x="2121408" y="65062"/>
                  </a:lnTo>
                  <a:close/>
                </a:path>
                <a:path w="2133600" h="753110">
                  <a:moveTo>
                    <a:pt x="2124455" y="71624"/>
                  </a:moveTo>
                  <a:lnTo>
                    <a:pt x="2124455" y="72795"/>
                  </a:lnTo>
                  <a:lnTo>
                    <a:pt x="2124684" y="72795"/>
                  </a:lnTo>
                  <a:lnTo>
                    <a:pt x="2124455" y="71624"/>
                  </a:lnTo>
                  <a:close/>
                </a:path>
                <a:path w="2133600" h="753110">
                  <a:moveTo>
                    <a:pt x="2133455" y="117775"/>
                  </a:moveTo>
                  <a:lnTo>
                    <a:pt x="2130618" y="642674"/>
                  </a:lnTo>
                  <a:lnTo>
                    <a:pt x="2133600" y="627531"/>
                  </a:lnTo>
                  <a:lnTo>
                    <a:pt x="2133600" y="118515"/>
                  </a:lnTo>
                  <a:lnTo>
                    <a:pt x="2133455" y="117775"/>
                  </a:lnTo>
                  <a:close/>
                </a:path>
                <a:path w="2133600" h="753110">
                  <a:moveTo>
                    <a:pt x="2124690" y="672782"/>
                  </a:moveTo>
                  <a:lnTo>
                    <a:pt x="2119306" y="683550"/>
                  </a:lnTo>
                  <a:lnTo>
                    <a:pt x="2123932" y="676632"/>
                  </a:lnTo>
                  <a:lnTo>
                    <a:pt x="2124690" y="672782"/>
                  </a:lnTo>
                  <a:close/>
                </a:path>
                <a:path w="2133600" h="753110">
                  <a:moveTo>
                    <a:pt x="2098942" y="714004"/>
                  </a:moveTo>
                  <a:lnTo>
                    <a:pt x="2095105" y="717841"/>
                  </a:lnTo>
                  <a:lnTo>
                    <a:pt x="2097404" y="716304"/>
                  </a:lnTo>
                  <a:lnTo>
                    <a:pt x="2098942" y="714004"/>
                  </a:lnTo>
                  <a:close/>
                </a:path>
                <a:path w="2133600" h="753110">
                  <a:moveTo>
                    <a:pt x="2064651" y="738205"/>
                  </a:moveTo>
                  <a:lnTo>
                    <a:pt x="2053883" y="743589"/>
                  </a:lnTo>
                  <a:lnTo>
                    <a:pt x="2057733" y="742831"/>
                  </a:lnTo>
                  <a:lnTo>
                    <a:pt x="2064651" y="738205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20952" y="3959352"/>
              <a:ext cx="2143125" cy="771525"/>
            </a:xfrm>
            <a:custGeom>
              <a:avLst/>
              <a:gdLst/>
              <a:ahLst/>
              <a:cxnLst/>
              <a:rect l="l" t="t" r="r" b="b"/>
              <a:pathLst>
                <a:path w="2143125" h="771525">
                  <a:moveTo>
                    <a:pt x="2023872" y="0"/>
                  </a:moveTo>
                  <a:lnTo>
                    <a:pt x="118872" y="0"/>
                  </a:lnTo>
                  <a:lnTo>
                    <a:pt x="103631" y="3048"/>
                  </a:lnTo>
                  <a:lnTo>
                    <a:pt x="57911" y="21336"/>
                  </a:lnTo>
                  <a:lnTo>
                    <a:pt x="21335" y="57912"/>
                  </a:lnTo>
                  <a:lnTo>
                    <a:pt x="3047" y="103632"/>
                  </a:lnTo>
                  <a:lnTo>
                    <a:pt x="0" y="118872"/>
                  </a:lnTo>
                  <a:lnTo>
                    <a:pt x="0" y="652272"/>
                  </a:lnTo>
                  <a:lnTo>
                    <a:pt x="9143" y="691896"/>
                  </a:lnTo>
                  <a:lnTo>
                    <a:pt x="57911" y="749808"/>
                  </a:lnTo>
                  <a:lnTo>
                    <a:pt x="103631" y="768096"/>
                  </a:lnTo>
                  <a:lnTo>
                    <a:pt x="118872" y="771144"/>
                  </a:lnTo>
                  <a:lnTo>
                    <a:pt x="2023872" y="771144"/>
                  </a:lnTo>
                  <a:lnTo>
                    <a:pt x="2039112" y="768096"/>
                  </a:lnTo>
                  <a:lnTo>
                    <a:pt x="2051303" y="765048"/>
                  </a:lnTo>
                  <a:lnTo>
                    <a:pt x="2039112" y="765048"/>
                  </a:lnTo>
                  <a:lnTo>
                    <a:pt x="103631" y="762000"/>
                  </a:lnTo>
                  <a:lnTo>
                    <a:pt x="91439" y="758952"/>
                  </a:lnTo>
                  <a:lnTo>
                    <a:pt x="60959" y="743712"/>
                  </a:lnTo>
                  <a:lnTo>
                    <a:pt x="54863" y="737616"/>
                  </a:lnTo>
                  <a:lnTo>
                    <a:pt x="48767" y="734568"/>
                  </a:lnTo>
                  <a:lnTo>
                    <a:pt x="36575" y="722376"/>
                  </a:lnTo>
                  <a:lnTo>
                    <a:pt x="33528" y="722376"/>
                  </a:lnTo>
                  <a:lnTo>
                    <a:pt x="33528" y="716280"/>
                  </a:lnTo>
                  <a:lnTo>
                    <a:pt x="27431" y="710184"/>
                  </a:lnTo>
                  <a:lnTo>
                    <a:pt x="24384" y="710184"/>
                  </a:lnTo>
                  <a:lnTo>
                    <a:pt x="24384" y="704088"/>
                  </a:lnTo>
                  <a:lnTo>
                    <a:pt x="21335" y="704088"/>
                  </a:lnTo>
                  <a:lnTo>
                    <a:pt x="21335" y="697992"/>
                  </a:lnTo>
                  <a:lnTo>
                    <a:pt x="18287" y="697992"/>
                  </a:lnTo>
                  <a:lnTo>
                    <a:pt x="18287" y="691896"/>
                  </a:lnTo>
                  <a:lnTo>
                    <a:pt x="15239" y="691896"/>
                  </a:lnTo>
                  <a:lnTo>
                    <a:pt x="15239" y="685800"/>
                  </a:lnTo>
                  <a:lnTo>
                    <a:pt x="12191" y="685800"/>
                  </a:lnTo>
                  <a:lnTo>
                    <a:pt x="12191" y="679704"/>
                  </a:lnTo>
                  <a:lnTo>
                    <a:pt x="9143" y="679704"/>
                  </a:lnTo>
                  <a:lnTo>
                    <a:pt x="9143" y="667512"/>
                  </a:lnTo>
                  <a:lnTo>
                    <a:pt x="6095" y="667512"/>
                  </a:lnTo>
                  <a:lnTo>
                    <a:pt x="6095" y="640080"/>
                  </a:lnTo>
                  <a:lnTo>
                    <a:pt x="3047" y="640080"/>
                  </a:lnTo>
                  <a:lnTo>
                    <a:pt x="3047" y="131063"/>
                  </a:lnTo>
                  <a:lnTo>
                    <a:pt x="6095" y="103632"/>
                  </a:lnTo>
                  <a:lnTo>
                    <a:pt x="9143" y="91439"/>
                  </a:lnTo>
                  <a:lnTo>
                    <a:pt x="24384" y="60960"/>
                  </a:lnTo>
                  <a:lnTo>
                    <a:pt x="30479" y="54863"/>
                  </a:lnTo>
                  <a:lnTo>
                    <a:pt x="33528" y="48768"/>
                  </a:lnTo>
                  <a:lnTo>
                    <a:pt x="48767" y="33527"/>
                  </a:lnTo>
                  <a:lnTo>
                    <a:pt x="54863" y="30480"/>
                  </a:lnTo>
                  <a:lnTo>
                    <a:pt x="60959" y="24384"/>
                  </a:lnTo>
                  <a:lnTo>
                    <a:pt x="91439" y="9144"/>
                  </a:lnTo>
                  <a:lnTo>
                    <a:pt x="103631" y="6096"/>
                  </a:lnTo>
                  <a:lnTo>
                    <a:pt x="131064" y="3048"/>
                  </a:lnTo>
                  <a:lnTo>
                    <a:pt x="2039112" y="3048"/>
                  </a:lnTo>
                  <a:lnTo>
                    <a:pt x="2023872" y="0"/>
                  </a:lnTo>
                  <a:close/>
                </a:path>
                <a:path w="2143125" h="771525">
                  <a:moveTo>
                    <a:pt x="2039112" y="3048"/>
                  </a:moveTo>
                  <a:lnTo>
                    <a:pt x="2011680" y="3048"/>
                  </a:lnTo>
                  <a:lnTo>
                    <a:pt x="2039112" y="6096"/>
                  </a:lnTo>
                  <a:lnTo>
                    <a:pt x="2051303" y="9144"/>
                  </a:lnTo>
                  <a:lnTo>
                    <a:pt x="2081784" y="24384"/>
                  </a:lnTo>
                  <a:lnTo>
                    <a:pt x="2087880" y="30480"/>
                  </a:lnTo>
                  <a:lnTo>
                    <a:pt x="2093976" y="33527"/>
                  </a:lnTo>
                  <a:lnTo>
                    <a:pt x="2109216" y="48768"/>
                  </a:lnTo>
                  <a:lnTo>
                    <a:pt x="2109216" y="54863"/>
                  </a:lnTo>
                  <a:lnTo>
                    <a:pt x="2112264" y="54863"/>
                  </a:lnTo>
                  <a:lnTo>
                    <a:pt x="2118360" y="60960"/>
                  </a:lnTo>
                  <a:lnTo>
                    <a:pt x="2118360" y="67056"/>
                  </a:lnTo>
                  <a:lnTo>
                    <a:pt x="2121408" y="67056"/>
                  </a:lnTo>
                  <a:lnTo>
                    <a:pt x="2121408" y="73151"/>
                  </a:lnTo>
                  <a:lnTo>
                    <a:pt x="2124456" y="73151"/>
                  </a:lnTo>
                  <a:lnTo>
                    <a:pt x="2124456" y="79248"/>
                  </a:lnTo>
                  <a:lnTo>
                    <a:pt x="2127504" y="79248"/>
                  </a:lnTo>
                  <a:lnTo>
                    <a:pt x="2127504" y="85344"/>
                  </a:lnTo>
                  <a:lnTo>
                    <a:pt x="2130552" y="85344"/>
                  </a:lnTo>
                  <a:lnTo>
                    <a:pt x="2130552" y="91439"/>
                  </a:lnTo>
                  <a:lnTo>
                    <a:pt x="2133600" y="91439"/>
                  </a:lnTo>
                  <a:lnTo>
                    <a:pt x="2133600" y="103632"/>
                  </a:lnTo>
                  <a:lnTo>
                    <a:pt x="2136648" y="103632"/>
                  </a:lnTo>
                  <a:lnTo>
                    <a:pt x="2133600" y="667512"/>
                  </a:lnTo>
                  <a:lnTo>
                    <a:pt x="2130552" y="679704"/>
                  </a:lnTo>
                  <a:lnTo>
                    <a:pt x="2115312" y="710184"/>
                  </a:lnTo>
                  <a:lnTo>
                    <a:pt x="2109216" y="716280"/>
                  </a:lnTo>
                  <a:lnTo>
                    <a:pt x="2106168" y="722376"/>
                  </a:lnTo>
                  <a:lnTo>
                    <a:pt x="2093976" y="734568"/>
                  </a:lnTo>
                  <a:lnTo>
                    <a:pt x="2087880" y="737616"/>
                  </a:lnTo>
                  <a:lnTo>
                    <a:pt x="2081784" y="743712"/>
                  </a:lnTo>
                  <a:lnTo>
                    <a:pt x="2051303" y="758952"/>
                  </a:lnTo>
                  <a:lnTo>
                    <a:pt x="2039112" y="762000"/>
                  </a:lnTo>
                  <a:lnTo>
                    <a:pt x="2039112" y="765048"/>
                  </a:lnTo>
                  <a:lnTo>
                    <a:pt x="2051303" y="765048"/>
                  </a:lnTo>
                  <a:lnTo>
                    <a:pt x="2063496" y="762000"/>
                  </a:lnTo>
                  <a:lnTo>
                    <a:pt x="2121408" y="713232"/>
                  </a:lnTo>
                  <a:lnTo>
                    <a:pt x="2139696" y="667512"/>
                  </a:lnTo>
                  <a:lnTo>
                    <a:pt x="2142744" y="652272"/>
                  </a:lnTo>
                  <a:lnTo>
                    <a:pt x="2142744" y="118872"/>
                  </a:lnTo>
                  <a:lnTo>
                    <a:pt x="2133600" y="79248"/>
                  </a:lnTo>
                  <a:lnTo>
                    <a:pt x="2084832" y="21336"/>
                  </a:lnTo>
                  <a:lnTo>
                    <a:pt x="2063496" y="9144"/>
                  </a:lnTo>
                  <a:lnTo>
                    <a:pt x="2039112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24000" y="3962400"/>
              <a:ext cx="2133600" cy="762000"/>
            </a:xfrm>
            <a:custGeom>
              <a:avLst/>
              <a:gdLst/>
              <a:ahLst/>
              <a:cxnLst/>
              <a:rect l="l" t="t" r="r" b="b"/>
              <a:pathLst>
                <a:path w="2133600" h="762000">
                  <a:moveTo>
                    <a:pt x="2008632" y="0"/>
                  </a:moveTo>
                  <a:lnTo>
                    <a:pt x="128016" y="0"/>
                  </a:lnTo>
                  <a:lnTo>
                    <a:pt x="78438" y="10144"/>
                  </a:lnTo>
                  <a:lnTo>
                    <a:pt x="37718" y="37718"/>
                  </a:lnTo>
                  <a:lnTo>
                    <a:pt x="10144" y="78438"/>
                  </a:lnTo>
                  <a:lnTo>
                    <a:pt x="0" y="128015"/>
                  </a:lnTo>
                  <a:lnTo>
                    <a:pt x="0" y="637032"/>
                  </a:lnTo>
                  <a:lnTo>
                    <a:pt x="10144" y="686133"/>
                  </a:lnTo>
                  <a:lnTo>
                    <a:pt x="37719" y="725805"/>
                  </a:lnTo>
                  <a:lnTo>
                    <a:pt x="78438" y="752332"/>
                  </a:lnTo>
                  <a:lnTo>
                    <a:pt x="128016" y="762000"/>
                  </a:lnTo>
                  <a:lnTo>
                    <a:pt x="2008632" y="762000"/>
                  </a:lnTo>
                  <a:lnTo>
                    <a:pt x="2057733" y="752332"/>
                  </a:lnTo>
                  <a:lnTo>
                    <a:pt x="2097404" y="725805"/>
                  </a:lnTo>
                  <a:lnTo>
                    <a:pt x="2123932" y="686133"/>
                  </a:lnTo>
                  <a:lnTo>
                    <a:pt x="2133600" y="637032"/>
                  </a:lnTo>
                  <a:lnTo>
                    <a:pt x="2133600" y="128015"/>
                  </a:lnTo>
                  <a:lnTo>
                    <a:pt x="2123932" y="78438"/>
                  </a:lnTo>
                  <a:lnTo>
                    <a:pt x="2097404" y="37718"/>
                  </a:lnTo>
                  <a:lnTo>
                    <a:pt x="2057733" y="10144"/>
                  </a:lnTo>
                  <a:lnTo>
                    <a:pt x="200863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20952" y="3959352"/>
              <a:ext cx="2143125" cy="771525"/>
            </a:xfrm>
            <a:custGeom>
              <a:avLst/>
              <a:gdLst/>
              <a:ahLst/>
              <a:cxnLst/>
              <a:rect l="l" t="t" r="r" b="b"/>
              <a:pathLst>
                <a:path w="2143125" h="771525">
                  <a:moveTo>
                    <a:pt x="2023872" y="0"/>
                  </a:moveTo>
                  <a:lnTo>
                    <a:pt x="118872" y="0"/>
                  </a:lnTo>
                  <a:lnTo>
                    <a:pt x="103631" y="3048"/>
                  </a:lnTo>
                  <a:lnTo>
                    <a:pt x="57911" y="21336"/>
                  </a:lnTo>
                  <a:lnTo>
                    <a:pt x="21335" y="57912"/>
                  </a:lnTo>
                  <a:lnTo>
                    <a:pt x="3047" y="103632"/>
                  </a:lnTo>
                  <a:lnTo>
                    <a:pt x="0" y="118872"/>
                  </a:lnTo>
                  <a:lnTo>
                    <a:pt x="0" y="652272"/>
                  </a:lnTo>
                  <a:lnTo>
                    <a:pt x="9143" y="691896"/>
                  </a:lnTo>
                  <a:lnTo>
                    <a:pt x="57911" y="749808"/>
                  </a:lnTo>
                  <a:lnTo>
                    <a:pt x="103631" y="768096"/>
                  </a:lnTo>
                  <a:lnTo>
                    <a:pt x="118872" y="771144"/>
                  </a:lnTo>
                  <a:lnTo>
                    <a:pt x="2023872" y="771144"/>
                  </a:lnTo>
                  <a:lnTo>
                    <a:pt x="2039112" y="768096"/>
                  </a:lnTo>
                  <a:lnTo>
                    <a:pt x="2063496" y="762000"/>
                  </a:lnTo>
                  <a:lnTo>
                    <a:pt x="118872" y="762000"/>
                  </a:lnTo>
                  <a:lnTo>
                    <a:pt x="82295" y="752856"/>
                  </a:lnTo>
                  <a:lnTo>
                    <a:pt x="85343" y="752856"/>
                  </a:lnTo>
                  <a:lnTo>
                    <a:pt x="64007" y="740664"/>
                  </a:lnTo>
                  <a:lnTo>
                    <a:pt x="45719" y="725424"/>
                  </a:lnTo>
                  <a:lnTo>
                    <a:pt x="30479" y="707136"/>
                  </a:lnTo>
                  <a:lnTo>
                    <a:pt x="20029" y="688848"/>
                  </a:lnTo>
                  <a:lnTo>
                    <a:pt x="18287" y="688848"/>
                  </a:lnTo>
                  <a:lnTo>
                    <a:pt x="9143" y="652272"/>
                  </a:lnTo>
                  <a:lnTo>
                    <a:pt x="9143" y="118872"/>
                  </a:lnTo>
                  <a:lnTo>
                    <a:pt x="18287" y="82296"/>
                  </a:lnTo>
                  <a:lnTo>
                    <a:pt x="20029" y="82296"/>
                  </a:lnTo>
                  <a:lnTo>
                    <a:pt x="30479" y="64008"/>
                  </a:lnTo>
                  <a:lnTo>
                    <a:pt x="45719" y="45720"/>
                  </a:lnTo>
                  <a:lnTo>
                    <a:pt x="64007" y="30480"/>
                  </a:lnTo>
                  <a:lnTo>
                    <a:pt x="85343" y="18287"/>
                  </a:lnTo>
                  <a:lnTo>
                    <a:pt x="82295" y="18287"/>
                  </a:lnTo>
                  <a:lnTo>
                    <a:pt x="118872" y="9144"/>
                  </a:lnTo>
                  <a:lnTo>
                    <a:pt x="2063496" y="9144"/>
                  </a:lnTo>
                  <a:lnTo>
                    <a:pt x="2039112" y="3048"/>
                  </a:lnTo>
                  <a:lnTo>
                    <a:pt x="2023872" y="0"/>
                  </a:lnTo>
                  <a:close/>
                </a:path>
                <a:path w="2143125" h="771525">
                  <a:moveTo>
                    <a:pt x="2124456" y="685800"/>
                  </a:moveTo>
                  <a:lnTo>
                    <a:pt x="2112264" y="707136"/>
                  </a:lnTo>
                  <a:lnTo>
                    <a:pt x="2097024" y="725424"/>
                  </a:lnTo>
                  <a:lnTo>
                    <a:pt x="2078736" y="740664"/>
                  </a:lnTo>
                  <a:lnTo>
                    <a:pt x="2057400" y="752856"/>
                  </a:lnTo>
                  <a:lnTo>
                    <a:pt x="2060448" y="752856"/>
                  </a:lnTo>
                  <a:lnTo>
                    <a:pt x="2023872" y="762000"/>
                  </a:lnTo>
                  <a:lnTo>
                    <a:pt x="2063496" y="762000"/>
                  </a:lnTo>
                  <a:lnTo>
                    <a:pt x="2084832" y="749808"/>
                  </a:lnTo>
                  <a:lnTo>
                    <a:pt x="2121408" y="713232"/>
                  </a:lnTo>
                  <a:lnTo>
                    <a:pt x="2133600" y="691896"/>
                  </a:lnTo>
                  <a:lnTo>
                    <a:pt x="2134362" y="688848"/>
                  </a:lnTo>
                  <a:lnTo>
                    <a:pt x="2124456" y="688848"/>
                  </a:lnTo>
                  <a:lnTo>
                    <a:pt x="2124456" y="685800"/>
                  </a:lnTo>
                  <a:close/>
                </a:path>
                <a:path w="2143125" h="771525">
                  <a:moveTo>
                    <a:pt x="18287" y="685800"/>
                  </a:moveTo>
                  <a:lnTo>
                    <a:pt x="18287" y="688848"/>
                  </a:lnTo>
                  <a:lnTo>
                    <a:pt x="20029" y="688848"/>
                  </a:lnTo>
                  <a:lnTo>
                    <a:pt x="18287" y="685800"/>
                  </a:lnTo>
                  <a:close/>
                </a:path>
                <a:path w="2143125" h="771525">
                  <a:moveTo>
                    <a:pt x="2134362" y="82296"/>
                  </a:moveTo>
                  <a:lnTo>
                    <a:pt x="2124456" y="82296"/>
                  </a:lnTo>
                  <a:lnTo>
                    <a:pt x="2133600" y="118872"/>
                  </a:lnTo>
                  <a:lnTo>
                    <a:pt x="2133600" y="652272"/>
                  </a:lnTo>
                  <a:lnTo>
                    <a:pt x="2124456" y="688848"/>
                  </a:lnTo>
                  <a:lnTo>
                    <a:pt x="2134362" y="688848"/>
                  </a:lnTo>
                  <a:lnTo>
                    <a:pt x="2139696" y="667512"/>
                  </a:lnTo>
                  <a:lnTo>
                    <a:pt x="2142744" y="652272"/>
                  </a:lnTo>
                  <a:lnTo>
                    <a:pt x="2142744" y="118872"/>
                  </a:lnTo>
                  <a:lnTo>
                    <a:pt x="2139696" y="103632"/>
                  </a:lnTo>
                  <a:lnTo>
                    <a:pt x="2134362" y="82296"/>
                  </a:lnTo>
                  <a:close/>
                </a:path>
                <a:path w="2143125" h="771525">
                  <a:moveTo>
                    <a:pt x="20029" y="82296"/>
                  </a:moveTo>
                  <a:lnTo>
                    <a:pt x="18287" y="82296"/>
                  </a:lnTo>
                  <a:lnTo>
                    <a:pt x="18287" y="85344"/>
                  </a:lnTo>
                  <a:lnTo>
                    <a:pt x="20029" y="82296"/>
                  </a:lnTo>
                  <a:close/>
                </a:path>
                <a:path w="2143125" h="771525">
                  <a:moveTo>
                    <a:pt x="2063496" y="9144"/>
                  </a:moveTo>
                  <a:lnTo>
                    <a:pt x="2023872" y="9144"/>
                  </a:lnTo>
                  <a:lnTo>
                    <a:pt x="2060448" y="18287"/>
                  </a:lnTo>
                  <a:lnTo>
                    <a:pt x="2057400" y="18287"/>
                  </a:lnTo>
                  <a:lnTo>
                    <a:pt x="2078736" y="30480"/>
                  </a:lnTo>
                  <a:lnTo>
                    <a:pt x="2097024" y="45720"/>
                  </a:lnTo>
                  <a:lnTo>
                    <a:pt x="2112264" y="64008"/>
                  </a:lnTo>
                  <a:lnTo>
                    <a:pt x="2124456" y="85344"/>
                  </a:lnTo>
                  <a:lnTo>
                    <a:pt x="2124456" y="82296"/>
                  </a:lnTo>
                  <a:lnTo>
                    <a:pt x="2134362" y="82296"/>
                  </a:lnTo>
                  <a:lnTo>
                    <a:pt x="2133600" y="79248"/>
                  </a:lnTo>
                  <a:lnTo>
                    <a:pt x="2121408" y="57912"/>
                  </a:lnTo>
                  <a:lnTo>
                    <a:pt x="2084832" y="21336"/>
                  </a:lnTo>
                  <a:lnTo>
                    <a:pt x="2063496" y="9144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800860" y="4080764"/>
            <a:ext cx="15779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5"/>
              </a:spcBef>
            </a:pP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6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Legislative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District</a:t>
            </a:r>
            <a:r>
              <a:rPr sz="16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Chairman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5332" y="1852675"/>
            <a:ext cx="7616825" cy="4037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426084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legislative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district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lines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drawn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spc="-35" dirty="0">
                <a:latin typeface="Century Gothic"/>
                <a:cs typeface="Century Gothic"/>
              </a:rPr>
              <a:t>by </a:t>
            </a:r>
            <a:r>
              <a:rPr sz="2800" dirty="0">
                <a:latin typeface="Century Gothic"/>
                <a:cs typeface="Century Gothic"/>
              </a:rPr>
              <a:t>appointees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State.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Segoe UI Symbol"/>
              <a:buChar char="■"/>
            </a:pPr>
            <a:endParaRPr sz="3250">
              <a:latin typeface="Century Gothic"/>
              <a:cs typeface="Century Gothic"/>
            </a:endParaRPr>
          </a:p>
          <a:p>
            <a:pPr marL="356870" marR="697230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AZ,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each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county of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less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that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500,000 </a:t>
            </a:r>
            <a:r>
              <a:rPr sz="2800" dirty="0">
                <a:latin typeface="Century Gothic"/>
                <a:cs typeface="Century Gothic"/>
              </a:rPr>
              <a:t>population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is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legislative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district.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250">
              <a:latin typeface="Century Gothic"/>
              <a:cs typeface="Century Gothic"/>
            </a:endParaRPr>
          </a:p>
          <a:p>
            <a:pPr marL="355600" marR="5080" indent="-343535" algn="just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counties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with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population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500,000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or 	</a:t>
            </a:r>
            <a:r>
              <a:rPr sz="2800" dirty="0">
                <a:latin typeface="Century Gothic"/>
                <a:cs typeface="Century Gothic"/>
              </a:rPr>
              <a:t>more,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lines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 drawn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dividing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county 	</a:t>
            </a:r>
            <a:r>
              <a:rPr sz="2800" dirty="0">
                <a:latin typeface="Century Gothic"/>
                <a:cs typeface="Century Gothic"/>
              </a:rPr>
              <a:t>into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legislative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districts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4595" y="366470"/>
            <a:ext cx="6137910" cy="150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4710" marR="5080" indent="-2112645">
              <a:lnSpc>
                <a:spcPct val="121000"/>
              </a:lnSpc>
              <a:spcBef>
                <a:spcPts val="95"/>
              </a:spcBef>
            </a:pPr>
            <a:r>
              <a:rPr dirty="0">
                <a:solidFill>
                  <a:srgbClr val="2F5897"/>
                </a:solidFill>
              </a:rPr>
              <a:t>What</a:t>
            </a:r>
            <a:r>
              <a:rPr spc="25" dirty="0">
                <a:solidFill>
                  <a:srgbClr val="2F5897"/>
                </a:solidFill>
              </a:rPr>
              <a:t> </a:t>
            </a:r>
            <a:r>
              <a:rPr dirty="0">
                <a:solidFill>
                  <a:srgbClr val="2F5897"/>
                </a:solidFill>
              </a:rPr>
              <a:t>makes</a:t>
            </a:r>
            <a:r>
              <a:rPr spc="-65" dirty="0">
                <a:solidFill>
                  <a:srgbClr val="2F5897"/>
                </a:solidFill>
              </a:rPr>
              <a:t> </a:t>
            </a:r>
            <a:r>
              <a:rPr dirty="0">
                <a:solidFill>
                  <a:srgbClr val="2F5897"/>
                </a:solidFill>
              </a:rPr>
              <a:t>a</a:t>
            </a:r>
            <a:r>
              <a:rPr spc="-40" dirty="0">
                <a:solidFill>
                  <a:srgbClr val="2F5897"/>
                </a:solidFill>
              </a:rPr>
              <a:t> </a:t>
            </a:r>
            <a:r>
              <a:rPr spc="-10" dirty="0">
                <a:solidFill>
                  <a:srgbClr val="2F5897"/>
                </a:solidFill>
              </a:rPr>
              <a:t>legislative district?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5332" y="1852675"/>
            <a:ext cx="7850505" cy="2672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7493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  <a:tab pos="3277235" algn="l"/>
              </a:tabLst>
            </a:pPr>
            <a:r>
              <a:rPr sz="2800" dirty="0">
                <a:latin typeface="Century Gothic"/>
                <a:cs typeface="Century Gothic"/>
              </a:rPr>
              <a:t>Each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AZ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Legislative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District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has 3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state representatives,</a:t>
            </a:r>
            <a:r>
              <a:rPr sz="2800" dirty="0">
                <a:latin typeface="Century Gothic"/>
                <a:cs typeface="Century Gothic"/>
              </a:rPr>
              <a:t>	2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serve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house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spc="-50" dirty="0">
                <a:latin typeface="Century Gothic"/>
                <a:cs typeface="Century Gothic"/>
              </a:rPr>
              <a:t>1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Senate.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Segoe UI Symbol"/>
              <a:buChar char="■"/>
            </a:pPr>
            <a:endParaRPr sz="3250">
              <a:latin typeface="Century Gothic"/>
              <a:cs typeface="Century Gothic"/>
            </a:endParaRPr>
          </a:p>
          <a:p>
            <a:pPr marL="356870" marR="5080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Each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legislative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district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also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includes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various </a:t>
            </a:r>
            <a:r>
              <a:rPr sz="2800" dirty="0">
                <a:latin typeface="Century Gothic"/>
                <a:cs typeface="Century Gothic"/>
              </a:rPr>
              <a:t>city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council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 school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boards.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942" rIns="0" bIns="0" rtlCol="0">
            <a:spAutoFit/>
          </a:bodyPr>
          <a:lstStyle/>
          <a:p>
            <a:pPr marL="122872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F5897"/>
                </a:solidFill>
              </a:rPr>
              <a:t>What</a:t>
            </a:r>
            <a:r>
              <a:rPr spc="25" dirty="0">
                <a:solidFill>
                  <a:srgbClr val="2F5897"/>
                </a:solidFill>
              </a:rPr>
              <a:t> </a:t>
            </a:r>
            <a:r>
              <a:rPr dirty="0">
                <a:solidFill>
                  <a:srgbClr val="2F5897"/>
                </a:solidFill>
              </a:rPr>
              <a:t>makes</a:t>
            </a:r>
            <a:r>
              <a:rPr spc="-65" dirty="0">
                <a:solidFill>
                  <a:srgbClr val="2F5897"/>
                </a:solidFill>
              </a:rPr>
              <a:t> </a:t>
            </a:r>
            <a:r>
              <a:rPr dirty="0">
                <a:solidFill>
                  <a:srgbClr val="2F5897"/>
                </a:solidFill>
              </a:rPr>
              <a:t>a</a:t>
            </a:r>
            <a:r>
              <a:rPr spc="-40" dirty="0">
                <a:solidFill>
                  <a:srgbClr val="2F5897"/>
                </a:solidFill>
              </a:rPr>
              <a:t> </a:t>
            </a:r>
            <a:r>
              <a:rPr spc="-10" dirty="0">
                <a:solidFill>
                  <a:srgbClr val="2F5897"/>
                </a:solidFill>
              </a:rPr>
              <a:t>district?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599" rIns="0" bIns="0" rtlCol="0">
            <a:spAutoFit/>
          </a:bodyPr>
          <a:lstStyle/>
          <a:p>
            <a:pPr marL="176212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F5897"/>
                </a:solidFill>
              </a:rPr>
              <a:t>Legislative</a:t>
            </a:r>
            <a:r>
              <a:rPr spc="-105" dirty="0">
                <a:solidFill>
                  <a:srgbClr val="2F5897"/>
                </a:solidFill>
              </a:rPr>
              <a:t> </a:t>
            </a:r>
            <a:r>
              <a:rPr spc="-10" dirty="0">
                <a:solidFill>
                  <a:srgbClr val="2F5897"/>
                </a:solidFill>
              </a:rPr>
              <a:t>Districts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54552" y="5864352"/>
            <a:ext cx="2828925" cy="390525"/>
            <a:chOff x="3654552" y="5864352"/>
            <a:chExt cx="2828925" cy="390525"/>
          </a:xfrm>
        </p:grpSpPr>
        <p:sp>
          <p:nvSpPr>
            <p:cNvPr id="4" name="object 4"/>
            <p:cNvSpPr/>
            <p:nvPr/>
          </p:nvSpPr>
          <p:spPr>
            <a:xfrm>
              <a:off x="3657600" y="5872148"/>
              <a:ext cx="2819400" cy="376555"/>
            </a:xfrm>
            <a:custGeom>
              <a:avLst/>
              <a:gdLst/>
              <a:ahLst/>
              <a:cxnLst/>
              <a:rect l="l" t="t" r="r" b="b"/>
              <a:pathLst>
                <a:path w="2819400" h="376554">
                  <a:moveTo>
                    <a:pt x="7772" y="31522"/>
                  </a:moveTo>
                  <a:lnTo>
                    <a:pt x="5286" y="35113"/>
                  </a:lnTo>
                  <a:lnTo>
                    <a:pt x="4748" y="37570"/>
                  </a:lnTo>
                  <a:lnTo>
                    <a:pt x="7772" y="31522"/>
                  </a:lnTo>
                  <a:close/>
                </a:path>
                <a:path w="2819400" h="376554">
                  <a:moveTo>
                    <a:pt x="21907" y="12968"/>
                  </a:moveTo>
                  <a:lnTo>
                    <a:pt x="19430" y="14682"/>
                  </a:lnTo>
                  <a:lnTo>
                    <a:pt x="17716" y="17159"/>
                  </a:lnTo>
                  <a:lnTo>
                    <a:pt x="21907" y="12968"/>
                  </a:lnTo>
                  <a:close/>
                </a:path>
                <a:path w="2819400" h="376554">
                  <a:moveTo>
                    <a:pt x="42319" y="0"/>
                  </a:moveTo>
                  <a:lnTo>
                    <a:pt x="39862" y="537"/>
                  </a:lnTo>
                  <a:lnTo>
                    <a:pt x="36271" y="3023"/>
                  </a:lnTo>
                  <a:lnTo>
                    <a:pt x="42319" y="0"/>
                  </a:lnTo>
                  <a:close/>
                </a:path>
                <a:path w="2819400" h="376554">
                  <a:moveTo>
                    <a:pt x="48724" y="373206"/>
                  </a:moveTo>
                  <a:lnTo>
                    <a:pt x="64008" y="376251"/>
                  </a:lnTo>
                  <a:lnTo>
                    <a:pt x="2758440" y="376251"/>
                  </a:lnTo>
                  <a:lnTo>
                    <a:pt x="48724" y="373206"/>
                  </a:lnTo>
                  <a:close/>
                </a:path>
                <a:path w="2819400" h="376554">
                  <a:moveTo>
                    <a:pt x="31588" y="366137"/>
                  </a:moveTo>
                  <a:lnTo>
                    <a:pt x="39862" y="371441"/>
                  </a:lnTo>
                  <a:lnTo>
                    <a:pt x="43741" y="372214"/>
                  </a:lnTo>
                  <a:lnTo>
                    <a:pt x="31588" y="366137"/>
                  </a:lnTo>
                  <a:close/>
                </a:path>
                <a:path w="2819400" h="376554">
                  <a:moveTo>
                    <a:pt x="15239" y="351867"/>
                  </a:moveTo>
                  <a:lnTo>
                    <a:pt x="14704" y="351867"/>
                  </a:lnTo>
                  <a:lnTo>
                    <a:pt x="19431" y="358344"/>
                  </a:lnTo>
                  <a:lnTo>
                    <a:pt x="25799" y="362426"/>
                  </a:lnTo>
                  <a:lnTo>
                    <a:pt x="15239" y="351867"/>
                  </a:lnTo>
                  <a:close/>
                </a:path>
                <a:path w="2819400" h="376554">
                  <a:moveTo>
                    <a:pt x="12191" y="345771"/>
                  </a:moveTo>
                  <a:lnTo>
                    <a:pt x="10256" y="345771"/>
                  </a:lnTo>
                  <a:lnTo>
                    <a:pt x="12191" y="348424"/>
                  </a:lnTo>
                  <a:lnTo>
                    <a:pt x="12191" y="345771"/>
                  </a:lnTo>
                  <a:close/>
                </a:path>
                <a:path w="2819400" h="376554">
                  <a:moveTo>
                    <a:pt x="6096" y="333579"/>
                  </a:moveTo>
                  <a:lnTo>
                    <a:pt x="4084" y="333579"/>
                  </a:lnTo>
                  <a:lnTo>
                    <a:pt x="5286" y="338961"/>
                  </a:lnTo>
                  <a:lnTo>
                    <a:pt x="9144" y="344247"/>
                  </a:lnTo>
                  <a:lnTo>
                    <a:pt x="9144" y="339675"/>
                  </a:lnTo>
                  <a:lnTo>
                    <a:pt x="6096" y="339675"/>
                  </a:lnTo>
                  <a:lnTo>
                    <a:pt x="6096" y="333579"/>
                  </a:lnTo>
                  <a:close/>
                </a:path>
                <a:path w="2819400" h="376554">
                  <a:moveTo>
                    <a:pt x="3048" y="315291"/>
                  </a:moveTo>
                  <a:lnTo>
                    <a:pt x="0" y="315291"/>
                  </a:lnTo>
                  <a:lnTo>
                    <a:pt x="3048" y="328938"/>
                  </a:lnTo>
                  <a:lnTo>
                    <a:pt x="3048" y="315291"/>
                  </a:lnTo>
                  <a:close/>
                </a:path>
                <a:path w="2819400" h="376554">
                  <a:moveTo>
                    <a:pt x="2780474" y="172"/>
                  </a:moveTo>
                  <a:lnTo>
                    <a:pt x="2784079" y="1975"/>
                  </a:lnTo>
                  <a:lnTo>
                    <a:pt x="2782109" y="537"/>
                  </a:lnTo>
                  <a:lnTo>
                    <a:pt x="2780474" y="172"/>
                  </a:lnTo>
                  <a:close/>
                </a:path>
                <a:path w="2819400" h="376554">
                  <a:moveTo>
                    <a:pt x="2810255" y="28352"/>
                  </a:moveTo>
                  <a:lnTo>
                    <a:pt x="2810255" y="28779"/>
                  </a:lnTo>
                  <a:lnTo>
                    <a:pt x="2810529" y="28779"/>
                  </a:lnTo>
                  <a:lnTo>
                    <a:pt x="2810255" y="28352"/>
                  </a:lnTo>
                  <a:close/>
                </a:path>
                <a:path w="2819400" h="376554">
                  <a:moveTo>
                    <a:pt x="2813304" y="33107"/>
                  </a:moveTo>
                  <a:lnTo>
                    <a:pt x="2813304" y="34875"/>
                  </a:lnTo>
                  <a:lnTo>
                    <a:pt x="2814437" y="34875"/>
                  </a:lnTo>
                  <a:lnTo>
                    <a:pt x="2813304" y="33107"/>
                  </a:lnTo>
                  <a:close/>
                </a:path>
                <a:path w="2819400" h="376554">
                  <a:moveTo>
                    <a:pt x="2819218" y="58350"/>
                  </a:moveTo>
                  <a:lnTo>
                    <a:pt x="2816388" y="330112"/>
                  </a:lnTo>
                  <a:lnTo>
                    <a:pt x="2819400" y="315291"/>
                  </a:lnTo>
                  <a:lnTo>
                    <a:pt x="2819400" y="59259"/>
                  </a:lnTo>
                  <a:lnTo>
                    <a:pt x="2819218" y="58350"/>
                  </a:lnTo>
                  <a:close/>
                </a:path>
                <a:path w="2819400" h="376554">
                  <a:moveTo>
                    <a:pt x="2815225" y="335831"/>
                  </a:moveTo>
                  <a:lnTo>
                    <a:pt x="2811018" y="344247"/>
                  </a:lnTo>
                  <a:lnTo>
                    <a:pt x="2814589" y="338961"/>
                  </a:lnTo>
                  <a:lnTo>
                    <a:pt x="2815225" y="335831"/>
                  </a:lnTo>
                  <a:close/>
                </a:path>
                <a:path w="2819400" h="376554">
                  <a:moveTo>
                    <a:pt x="2803080" y="355995"/>
                  </a:moveTo>
                  <a:lnTo>
                    <a:pt x="2799143" y="359932"/>
                  </a:lnTo>
                  <a:lnTo>
                    <a:pt x="2801492" y="358344"/>
                  </a:lnTo>
                  <a:lnTo>
                    <a:pt x="2803080" y="355995"/>
                  </a:lnTo>
                  <a:close/>
                </a:path>
                <a:path w="2819400" h="376554">
                  <a:moveTo>
                    <a:pt x="2787395" y="367869"/>
                  </a:moveTo>
                  <a:lnTo>
                    <a:pt x="2778980" y="372077"/>
                  </a:lnTo>
                  <a:lnTo>
                    <a:pt x="2782109" y="371441"/>
                  </a:lnTo>
                  <a:lnTo>
                    <a:pt x="2787395" y="36786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4552" y="5864352"/>
              <a:ext cx="2828925" cy="390525"/>
            </a:xfrm>
            <a:custGeom>
              <a:avLst/>
              <a:gdLst/>
              <a:ahLst/>
              <a:cxnLst/>
              <a:rect l="l" t="t" r="r" b="b"/>
              <a:pathLst>
                <a:path w="2828925" h="390525">
                  <a:moveTo>
                    <a:pt x="2773680" y="0"/>
                  </a:moveTo>
                  <a:lnTo>
                    <a:pt x="54863" y="0"/>
                  </a:lnTo>
                  <a:lnTo>
                    <a:pt x="18287" y="18287"/>
                  </a:lnTo>
                  <a:lnTo>
                    <a:pt x="0" y="54864"/>
                  </a:lnTo>
                  <a:lnTo>
                    <a:pt x="0" y="335280"/>
                  </a:lnTo>
                  <a:lnTo>
                    <a:pt x="18287" y="371856"/>
                  </a:lnTo>
                  <a:lnTo>
                    <a:pt x="54863" y="390144"/>
                  </a:lnTo>
                  <a:lnTo>
                    <a:pt x="2773680" y="390144"/>
                  </a:lnTo>
                  <a:lnTo>
                    <a:pt x="2785872" y="384048"/>
                  </a:lnTo>
                  <a:lnTo>
                    <a:pt x="48768" y="381000"/>
                  </a:lnTo>
                  <a:lnTo>
                    <a:pt x="30480" y="371856"/>
                  </a:lnTo>
                  <a:lnTo>
                    <a:pt x="18287" y="359664"/>
                  </a:lnTo>
                  <a:lnTo>
                    <a:pt x="15239" y="359664"/>
                  </a:lnTo>
                  <a:lnTo>
                    <a:pt x="15239" y="353568"/>
                  </a:lnTo>
                  <a:lnTo>
                    <a:pt x="12192" y="353568"/>
                  </a:lnTo>
                  <a:lnTo>
                    <a:pt x="12192" y="347472"/>
                  </a:lnTo>
                  <a:lnTo>
                    <a:pt x="9144" y="347472"/>
                  </a:lnTo>
                  <a:lnTo>
                    <a:pt x="9144" y="341376"/>
                  </a:lnTo>
                  <a:lnTo>
                    <a:pt x="6096" y="341376"/>
                  </a:lnTo>
                  <a:lnTo>
                    <a:pt x="6096" y="323088"/>
                  </a:lnTo>
                  <a:lnTo>
                    <a:pt x="3048" y="323088"/>
                  </a:lnTo>
                  <a:lnTo>
                    <a:pt x="3048" y="67056"/>
                  </a:lnTo>
                  <a:lnTo>
                    <a:pt x="15239" y="30480"/>
                  </a:lnTo>
                  <a:lnTo>
                    <a:pt x="48768" y="6096"/>
                  </a:lnTo>
                  <a:lnTo>
                    <a:pt x="67056" y="3048"/>
                  </a:lnTo>
                  <a:lnTo>
                    <a:pt x="2779776" y="3048"/>
                  </a:lnTo>
                  <a:lnTo>
                    <a:pt x="2773680" y="0"/>
                  </a:lnTo>
                  <a:close/>
                </a:path>
                <a:path w="2828925" h="390525">
                  <a:moveTo>
                    <a:pt x="2779776" y="3048"/>
                  </a:moveTo>
                  <a:lnTo>
                    <a:pt x="2761488" y="3048"/>
                  </a:lnTo>
                  <a:lnTo>
                    <a:pt x="2779776" y="6096"/>
                  </a:lnTo>
                  <a:lnTo>
                    <a:pt x="2798064" y="15240"/>
                  </a:lnTo>
                  <a:lnTo>
                    <a:pt x="2813304" y="30480"/>
                  </a:lnTo>
                  <a:lnTo>
                    <a:pt x="2813304" y="36575"/>
                  </a:lnTo>
                  <a:lnTo>
                    <a:pt x="2816352" y="36575"/>
                  </a:lnTo>
                  <a:lnTo>
                    <a:pt x="2816352" y="42672"/>
                  </a:lnTo>
                  <a:lnTo>
                    <a:pt x="2819400" y="42672"/>
                  </a:lnTo>
                  <a:lnTo>
                    <a:pt x="2819400" y="48768"/>
                  </a:lnTo>
                  <a:lnTo>
                    <a:pt x="2822448" y="48768"/>
                  </a:lnTo>
                  <a:lnTo>
                    <a:pt x="2819400" y="341376"/>
                  </a:lnTo>
                  <a:lnTo>
                    <a:pt x="2810256" y="359664"/>
                  </a:lnTo>
                  <a:lnTo>
                    <a:pt x="2798064" y="371856"/>
                  </a:lnTo>
                  <a:lnTo>
                    <a:pt x="2779776" y="381000"/>
                  </a:lnTo>
                  <a:lnTo>
                    <a:pt x="2779776" y="384048"/>
                  </a:lnTo>
                  <a:lnTo>
                    <a:pt x="2785872" y="384048"/>
                  </a:lnTo>
                  <a:lnTo>
                    <a:pt x="2810256" y="371856"/>
                  </a:lnTo>
                  <a:lnTo>
                    <a:pt x="2828544" y="335280"/>
                  </a:lnTo>
                  <a:lnTo>
                    <a:pt x="2828544" y="54864"/>
                  </a:lnTo>
                  <a:lnTo>
                    <a:pt x="2810256" y="18287"/>
                  </a:lnTo>
                  <a:lnTo>
                    <a:pt x="2779776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7600" y="5867400"/>
              <a:ext cx="2819400" cy="381000"/>
            </a:xfrm>
            <a:custGeom>
              <a:avLst/>
              <a:gdLst/>
              <a:ahLst/>
              <a:cxnLst/>
              <a:rect l="l" t="t" r="r" b="b"/>
              <a:pathLst>
                <a:path w="2819400" h="381000">
                  <a:moveTo>
                    <a:pt x="2758440" y="0"/>
                  </a:moveTo>
                  <a:lnTo>
                    <a:pt x="64008" y="0"/>
                  </a:lnTo>
                  <a:lnTo>
                    <a:pt x="39862" y="5286"/>
                  </a:lnTo>
                  <a:lnTo>
                    <a:pt x="19430" y="19431"/>
                  </a:lnTo>
                  <a:lnTo>
                    <a:pt x="5286" y="39862"/>
                  </a:lnTo>
                  <a:lnTo>
                    <a:pt x="0" y="64007"/>
                  </a:lnTo>
                  <a:lnTo>
                    <a:pt x="0" y="320040"/>
                  </a:lnTo>
                  <a:lnTo>
                    <a:pt x="5286" y="343709"/>
                  </a:lnTo>
                  <a:lnTo>
                    <a:pt x="19431" y="363093"/>
                  </a:lnTo>
                  <a:lnTo>
                    <a:pt x="39862" y="376189"/>
                  </a:lnTo>
                  <a:lnTo>
                    <a:pt x="64008" y="381000"/>
                  </a:lnTo>
                  <a:lnTo>
                    <a:pt x="2758440" y="381000"/>
                  </a:lnTo>
                  <a:lnTo>
                    <a:pt x="2782109" y="376189"/>
                  </a:lnTo>
                  <a:lnTo>
                    <a:pt x="2801492" y="363093"/>
                  </a:lnTo>
                  <a:lnTo>
                    <a:pt x="2814589" y="343709"/>
                  </a:lnTo>
                  <a:lnTo>
                    <a:pt x="2819400" y="320040"/>
                  </a:lnTo>
                  <a:lnTo>
                    <a:pt x="2819400" y="64007"/>
                  </a:lnTo>
                  <a:lnTo>
                    <a:pt x="2814589" y="39862"/>
                  </a:lnTo>
                  <a:lnTo>
                    <a:pt x="2801492" y="19431"/>
                  </a:lnTo>
                  <a:lnTo>
                    <a:pt x="2782109" y="5286"/>
                  </a:lnTo>
                  <a:lnTo>
                    <a:pt x="275844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54552" y="5864352"/>
              <a:ext cx="2828925" cy="390525"/>
            </a:xfrm>
            <a:custGeom>
              <a:avLst/>
              <a:gdLst/>
              <a:ahLst/>
              <a:cxnLst/>
              <a:rect l="l" t="t" r="r" b="b"/>
              <a:pathLst>
                <a:path w="2828925" h="390525">
                  <a:moveTo>
                    <a:pt x="2773680" y="0"/>
                  </a:moveTo>
                  <a:lnTo>
                    <a:pt x="54863" y="0"/>
                  </a:lnTo>
                  <a:lnTo>
                    <a:pt x="18287" y="18287"/>
                  </a:lnTo>
                  <a:lnTo>
                    <a:pt x="0" y="54864"/>
                  </a:lnTo>
                  <a:lnTo>
                    <a:pt x="0" y="335280"/>
                  </a:lnTo>
                  <a:lnTo>
                    <a:pt x="18287" y="371856"/>
                  </a:lnTo>
                  <a:lnTo>
                    <a:pt x="54863" y="390144"/>
                  </a:lnTo>
                  <a:lnTo>
                    <a:pt x="2773680" y="390144"/>
                  </a:lnTo>
                  <a:lnTo>
                    <a:pt x="2791968" y="381000"/>
                  </a:lnTo>
                  <a:lnTo>
                    <a:pt x="57912" y="381000"/>
                  </a:lnTo>
                  <a:lnTo>
                    <a:pt x="45720" y="374904"/>
                  </a:lnTo>
                  <a:lnTo>
                    <a:pt x="33527" y="371856"/>
                  </a:lnTo>
                  <a:lnTo>
                    <a:pt x="36575" y="371856"/>
                  </a:lnTo>
                  <a:lnTo>
                    <a:pt x="21336" y="356616"/>
                  </a:lnTo>
                  <a:lnTo>
                    <a:pt x="18287" y="356616"/>
                  </a:lnTo>
                  <a:lnTo>
                    <a:pt x="12192" y="344424"/>
                  </a:lnTo>
                  <a:lnTo>
                    <a:pt x="15239" y="344424"/>
                  </a:lnTo>
                  <a:lnTo>
                    <a:pt x="10668" y="335280"/>
                  </a:lnTo>
                  <a:lnTo>
                    <a:pt x="9144" y="335280"/>
                  </a:lnTo>
                  <a:lnTo>
                    <a:pt x="9144" y="54864"/>
                  </a:lnTo>
                  <a:lnTo>
                    <a:pt x="10668" y="54864"/>
                  </a:lnTo>
                  <a:lnTo>
                    <a:pt x="15239" y="45720"/>
                  </a:lnTo>
                  <a:lnTo>
                    <a:pt x="12192" y="45720"/>
                  </a:lnTo>
                  <a:lnTo>
                    <a:pt x="18287" y="33528"/>
                  </a:lnTo>
                  <a:lnTo>
                    <a:pt x="21336" y="33528"/>
                  </a:lnTo>
                  <a:lnTo>
                    <a:pt x="36575" y="18287"/>
                  </a:lnTo>
                  <a:lnTo>
                    <a:pt x="33527" y="18287"/>
                  </a:lnTo>
                  <a:lnTo>
                    <a:pt x="45720" y="12192"/>
                  </a:lnTo>
                  <a:lnTo>
                    <a:pt x="51816" y="12192"/>
                  </a:lnTo>
                  <a:lnTo>
                    <a:pt x="57912" y="9143"/>
                  </a:lnTo>
                  <a:lnTo>
                    <a:pt x="2791968" y="9143"/>
                  </a:lnTo>
                  <a:lnTo>
                    <a:pt x="2773680" y="0"/>
                  </a:lnTo>
                  <a:close/>
                </a:path>
                <a:path w="2828925" h="390525">
                  <a:moveTo>
                    <a:pt x="54863" y="377952"/>
                  </a:moveTo>
                  <a:lnTo>
                    <a:pt x="57912" y="381000"/>
                  </a:lnTo>
                  <a:lnTo>
                    <a:pt x="70103" y="381000"/>
                  </a:lnTo>
                  <a:lnTo>
                    <a:pt x="54863" y="377952"/>
                  </a:lnTo>
                  <a:close/>
                </a:path>
                <a:path w="2828925" h="390525">
                  <a:moveTo>
                    <a:pt x="2773680" y="377952"/>
                  </a:moveTo>
                  <a:lnTo>
                    <a:pt x="2758440" y="381000"/>
                  </a:lnTo>
                  <a:lnTo>
                    <a:pt x="2770632" y="381000"/>
                  </a:lnTo>
                  <a:lnTo>
                    <a:pt x="2773680" y="377952"/>
                  </a:lnTo>
                  <a:close/>
                </a:path>
                <a:path w="2828925" h="390525">
                  <a:moveTo>
                    <a:pt x="2810256" y="353568"/>
                  </a:moveTo>
                  <a:lnTo>
                    <a:pt x="2791968" y="371856"/>
                  </a:lnTo>
                  <a:lnTo>
                    <a:pt x="2795016" y="371856"/>
                  </a:lnTo>
                  <a:lnTo>
                    <a:pt x="2782824" y="374904"/>
                  </a:lnTo>
                  <a:lnTo>
                    <a:pt x="2770632" y="381000"/>
                  </a:lnTo>
                  <a:lnTo>
                    <a:pt x="2791968" y="381000"/>
                  </a:lnTo>
                  <a:lnTo>
                    <a:pt x="2810256" y="371856"/>
                  </a:lnTo>
                  <a:lnTo>
                    <a:pt x="2817876" y="356616"/>
                  </a:lnTo>
                  <a:lnTo>
                    <a:pt x="2810256" y="356616"/>
                  </a:lnTo>
                  <a:lnTo>
                    <a:pt x="2810256" y="353568"/>
                  </a:lnTo>
                  <a:close/>
                </a:path>
                <a:path w="2828925" h="390525">
                  <a:moveTo>
                    <a:pt x="18287" y="353568"/>
                  </a:moveTo>
                  <a:lnTo>
                    <a:pt x="18287" y="356616"/>
                  </a:lnTo>
                  <a:lnTo>
                    <a:pt x="21336" y="356616"/>
                  </a:lnTo>
                  <a:lnTo>
                    <a:pt x="18287" y="353568"/>
                  </a:lnTo>
                  <a:close/>
                </a:path>
                <a:path w="2828925" h="390525">
                  <a:moveTo>
                    <a:pt x="2828544" y="332232"/>
                  </a:moveTo>
                  <a:lnTo>
                    <a:pt x="2819400" y="332232"/>
                  </a:lnTo>
                  <a:lnTo>
                    <a:pt x="2813304" y="344424"/>
                  </a:lnTo>
                  <a:lnTo>
                    <a:pt x="2810256" y="356616"/>
                  </a:lnTo>
                  <a:lnTo>
                    <a:pt x="2817876" y="356616"/>
                  </a:lnTo>
                  <a:lnTo>
                    <a:pt x="2828544" y="335280"/>
                  </a:lnTo>
                  <a:lnTo>
                    <a:pt x="2828544" y="332232"/>
                  </a:lnTo>
                  <a:close/>
                </a:path>
                <a:path w="2828925" h="390525">
                  <a:moveTo>
                    <a:pt x="9144" y="332232"/>
                  </a:moveTo>
                  <a:lnTo>
                    <a:pt x="9144" y="335280"/>
                  </a:lnTo>
                  <a:lnTo>
                    <a:pt x="10668" y="335280"/>
                  </a:lnTo>
                  <a:lnTo>
                    <a:pt x="9144" y="332232"/>
                  </a:lnTo>
                  <a:close/>
                </a:path>
                <a:path w="2828925" h="390525">
                  <a:moveTo>
                    <a:pt x="2819400" y="320040"/>
                  </a:moveTo>
                  <a:lnTo>
                    <a:pt x="2816352" y="335280"/>
                  </a:lnTo>
                  <a:lnTo>
                    <a:pt x="2819400" y="332232"/>
                  </a:lnTo>
                  <a:lnTo>
                    <a:pt x="2828544" y="332232"/>
                  </a:lnTo>
                  <a:lnTo>
                    <a:pt x="2828544" y="323088"/>
                  </a:lnTo>
                  <a:lnTo>
                    <a:pt x="2819400" y="323088"/>
                  </a:lnTo>
                  <a:lnTo>
                    <a:pt x="2819400" y="320040"/>
                  </a:lnTo>
                  <a:close/>
                </a:path>
                <a:path w="2828925" h="390525">
                  <a:moveTo>
                    <a:pt x="2828544" y="67056"/>
                  </a:moveTo>
                  <a:lnTo>
                    <a:pt x="2819400" y="67056"/>
                  </a:lnTo>
                  <a:lnTo>
                    <a:pt x="2819400" y="323088"/>
                  </a:lnTo>
                  <a:lnTo>
                    <a:pt x="2828544" y="323088"/>
                  </a:lnTo>
                  <a:lnTo>
                    <a:pt x="2828544" y="67056"/>
                  </a:lnTo>
                  <a:close/>
                </a:path>
                <a:path w="2828925" h="390525">
                  <a:moveTo>
                    <a:pt x="2816352" y="54864"/>
                  </a:moveTo>
                  <a:lnTo>
                    <a:pt x="2819400" y="70104"/>
                  </a:lnTo>
                  <a:lnTo>
                    <a:pt x="2819400" y="67056"/>
                  </a:lnTo>
                  <a:lnTo>
                    <a:pt x="2828544" y="67056"/>
                  </a:lnTo>
                  <a:lnTo>
                    <a:pt x="2828544" y="57912"/>
                  </a:lnTo>
                  <a:lnTo>
                    <a:pt x="2819400" y="57912"/>
                  </a:lnTo>
                  <a:lnTo>
                    <a:pt x="2816352" y="54864"/>
                  </a:lnTo>
                  <a:close/>
                </a:path>
                <a:path w="2828925" h="390525">
                  <a:moveTo>
                    <a:pt x="10668" y="54864"/>
                  </a:moveTo>
                  <a:lnTo>
                    <a:pt x="9144" y="54864"/>
                  </a:lnTo>
                  <a:lnTo>
                    <a:pt x="9144" y="57912"/>
                  </a:lnTo>
                  <a:lnTo>
                    <a:pt x="10668" y="54864"/>
                  </a:lnTo>
                  <a:close/>
                </a:path>
                <a:path w="2828925" h="390525">
                  <a:moveTo>
                    <a:pt x="2817876" y="33528"/>
                  </a:moveTo>
                  <a:lnTo>
                    <a:pt x="2810256" y="33528"/>
                  </a:lnTo>
                  <a:lnTo>
                    <a:pt x="2813304" y="45720"/>
                  </a:lnTo>
                  <a:lnTo>
                    <a:pt x="2819400" y="57912"/>
                  </a:lnTo>
                  <a:lnTo>
                    <a:pt x="2828544" y="57912"/>
                  </a:lnTo>
                  <a:lnTo>
                    <a:pt x="2828544" y="54864"/>
                  </a:lnTo>
                  <a:lnTo>
                    <a:pt x="2817876" y="33528"/>
                  </a:lnTo>
                  <a:close/>
                </a:path>
                <a:path w="2828925" h="390525">
                  <a:moveTo>
                    <a:pt x="21336" y="33528"/>
                  </a:moveTo>
                  <a:lnTo>
                    <a:pt x="18287" y="33528"/>
                  </a:lnTo>
                  <a:lnTo>
                    <a:pt x="18287" y="36575"/>
                  </a:lnTo>
                  <a:lnTo>
                    <a:pt x="21336" y="33528"/>
                  </a:lnTo>
                  <a:close/>
                </a:path>
                <a:path w="2828925" h="390525">
                  <a:moveTo>
                    <a:pt x="2798064" y="12192"/>
                  </a:moveTo>
                  <a:lnTo>
                    <a:pt x="2782824" y="12192"/>
                  </a:lnTo>
                  <a:lnTo>
                    <a:pt x="2795016" y="18287"/>
                  </a:lnTo>
                  <a:lnTo>
                    <a:pt x="2791968" y="18287"/>
                  </a:lnTo>
                  <a:lnTo>
                    <a:pt x="2810256" y="36575"/>
                  </a:lnTo>
                  <a:lnTo>
                    <a:pt x="2810256" y="33528"/>
                  </a:lnTo>
                  <a:lnTo>
                    <a:pt x="2817876" y="33528"/>
                  </a:lnTo>
                  <a:lnTo>
                    <a:pt x="2810256" y="18287"/>
                  </a:lnTo>
                  <a:lnTo>
                    <a:pt x="2798064" y="12192"/>
                  </a:lnTo>
                  <a:close/>
                </a:path>
                <a:path w="2828925" h="390525">
                  <a:moveTo>
                    <a:pt x="51816" y="12192"/>
                  </a:moveTo>
                  <a:lnTo>
                    <a:pt x="45720" y="12192"/>
                  </a:lnTo>
                  <a:lnTo>
                    <a:pt x="45720" y="15240"/>
                  </a:lnTo>
                  <a:lnTo>
                    <a:pt x="51816" y="12192"/>
                  </a:lnTo>
                  <a:close/>
                </a:path>
                <a:path w="2828925" h="390525">
                  <a:moveTo>
                    <a:pt x="2791968" y="9143"/>
                  </a:moveTo>
                  <a:lnTo>
                    <a:pt x="2770632" y="9143"/>
                  </a:lnTo>
                  <a:lnTo>
                    <a:pt x="2782824" y="15240"/>
                  </a:lnTo>
                  <a:lnTo>
                    <a:pt x="2782824" y="12192"/>
                  </a:lnTo>
                  <a:lnTo>
                    <a:pt x="2798064" y="12192"/>
                  </a:lnTo>
                  <a:lnTo>
                    <a:pt x="2791968" y="9143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654552" y="5330952"/>
            <a:ext cx="2828925" cy="390525"/>
            <a:chOff x="3654552" y="5330952"/>
            <a:chExt cx="2828925" cy="390525"/>
          </a:xfrm>
        </p:grpSpPr>
        <p:sp>
          <p:nvSpPr>
            <p:cNvPr id="9" name="object 9"/>
            <p:cNvSpPr/>
            <p:nvPr/>
          </p:nvSpPr>
          <p:spPr>
            <a:xfrm>
              <a:off x="3657600" y="5338748"/>
              <a:ext cx="2819400" cy="376555"/>
            </a:xfrm>
            <a:custGeom>
              <a:avLst/>
              <a:gdLst/>
              <a:ahLst/>
              <a:cxnLst/>
              <a:rect l="l" t="t" r="r" b="b"/>
              <a:pathLst>
                <a:path w="2819400" h="376554">
                  <a:moveTo>
                    <a:pt x="7772" y="31522"/>
                  </a:moveTo>
                  <a:lnTo>
                    <a:pt x="5286" y="35113"/>
                  </a:lnTo>
                  <a:lnTo>
                    <a:pt x="4748" y="37570"/>
                  </a:lnTo>
                  <a:lnTo>
                    <a:pt x="7772" y="31522"/>
                  </a:lnTo>
                  <a:close/>
                </a:path>
                <a:path w="2819400" h="376554">
                  <a:moveTo>
                    <a:pt x="21907" y="12968"/>
                  </a:moveTo>
                  <a:lnTo>
                    <a:pt x="19430" y="14682"/>
                  </a:lnTo>
                  <a:lnTo>
                    <a:pt x="17716" y="17159"/>
                  </a:lnTo>
                  <a:lnTo>
                    <a:pt x="21907" y="12968"/>
                  </a:lnTo>
                  <a:close/>
                </a:path>
                <a:path w="2819400" h="376554">
                  <a:moveTo>
                    <a:pt x="42319" y="0"/>
                  </a:moveTo>
                  <a:lnTo>
                    <a:pt x="39862" y="537"/>
                  </a:lnTo>
                  <a:lnTo>
                    <a:pt x="36271" y="3023"/>
                  </a:lnTo>
                  <a:lnTo>
                    <a:pt x="42319" y="0"/>
                  </a:lnTo>
                  <a:close/>
                </a:path>
                <a:path w="2819400" h="376554">
                  <a:moveTo>
                    <a:pt x="48724" y="373206"/>
                  </a:moveTo>
                  <a:lnTo>
                    <a:pt x="64008" y="376251"/>
                  </a:lnTo>
                  <a:lnTo>
                    <a:pt x="2758440" y="376251"/>
                  </a:lnTo>
                  <a:lnTo>
                    <a:pt x="48724" y="373206"/>
                  </a:lnTo>
                  <a:close/>
                </a:path>
                <a:path w="2819400" h="376554">
                  <a:moveTo>
                    <a:pt x="31588" y="366137"/>
                  </a:moveTo>
                  <a:lnTo>
                    <a:pt x="39862" y="371441"/>
                  </a:lnTo>
                  <a:lnTo>
                    <a:pt x="43741" y="372214"/>
                  </a:lnTo>
                  <a:lnTo>
                    <a:pt x="31588" y="366137"/>
                  </a:lnTo>
                  <a:close/>
                </a:path>
                <a:path w="2819400" h="376554">
                  <a:moveTo>
                    <a:pt x="15239" y="351867"/>
                  </a:moveTo>
                  <a:lnTo>
                    <a:pt x="14704" y="351867"/>
                  </a:lnTo>
                  <a:lnTo>
                    <a:pt x="19431" y="358344"/>
                  </a:lnTo>
                  <a:lnTo>
                    <a:pt x="25799" y="362426"/>
                  </a:lnTo>
                  <a:lnTo>
                    <a:pt x="15239" y="351867"/>
                  </a:lnTo>
                  <a:close/>
                </a:path>
                <a:path w="2819400" h="376554">
                  <a:moveTo>
                    <a:pt x="12191" y="345771"/>
                  </a:moveTo>
                  <a:lnTo>
                    <a:pt x="10256" y="345771"/>
                  </a:lnTo>
                  <a:lnTo>
                    <a:pt x="12191" y="348424"/>
                  </a:lnTo>
                  <a:lnTo>
                    <a:pt x="12191" y="345771"/>
                  </a:lnTo>
                  <a:close/>
                </a:path>
                <a:path w="2819400" h="376554">
                  <a:moveTo>
                    <a:pt x="6096" y="333579"/>
                  </a:moveTo>
                  <a:lnTo>
                    <a:pt x="4084" y="333579"/>
                  </a:lnTo>
                  <a:lnTo>
                    <a:pt x="5286" y="338961"/>
                  </a:lnTo>
                  <a:lnTo>
                    <a:pt x="9144" y="344247"/>
                  </a:lnTo>
                  <a:lnTo>
                    <a:pt x="9144" y="339675"/>
                  </a:lnTo>
                  <a:lnTo>
                    <a:pt x="6096" y="339675"/>
                  </a:lnTo>
                  <a:lnTo>
                    <a:pt x="6096" y="333579"/>
                  </a:lnTo>
                  <a:close/>
                </a:path>
                <a:path w="2819400" h="376554">
                  <a:moveTo>
                    <a:pt x="3048" y="315291"/>
                  </a:moveTo>
                  <a:lnTo>
                    <a:pt x="0" y="315291"/>
                  </a:lnTo>
                  <a:lnTo>
                    <a:pt x="3048" y="328938"/>
                  </a:lnTo>
                  <a:lnTo>
                    <a:pt x="3048" y="315291"/>
                  </a:lnTo>
                  <a:close/>
                </a:path>
                <a:path w="2819400" h="376554">
                  <a:moveTo>
                    <a:pt x="2780474" y="172"/>
                  </a:moveTo>
                  <a:lnTo>
                    <a:pt x="2784079" y="1975"/>
                  </a:lnTo>
                  <a:lnTo>
                    <a:pt x="2782109" y="537"/>
                  </a:lnTo>
                  <a:lnTo>
                    <a:pt x="2780474" y="172"/>
                  </a:lnTo>
                  <a:close/>
                </a:path>
                <a:path w="2819400" h="376554">
                  <a:moveTo>
                    <a:pt x="2810255" y="28352"/>
                  </a:moveTo>
                  <a:lnTo>
                    <a:pt x="2810255" y="28779"/>
                  </a:lnTo>
                  <a:lnTo>
                    <a:pt x="2810529" y="28779"/>
                  </a:lnTo>
                  <a:lnTo>
                    <a:pt x="2810255" y="28352"/>
                  </a:lnTo>
                  <a:close/>
                </a:path>
                <a:path w="2819400" h="376554">
                  <a:moveTo>
                    <a:pt x="2813304" y="33107"/>
                  </a:moveTo>
                  <a:lnTo>
                    <a:pt x="2813304" y="34875"/>
                  </a:lnTo>
                  <a:lnTo>
                    <a:pt x="2814437" y="34875"/>
                  </a:lnTo>
                  <a:lnTo>
                    <a:pt x="2813304" y="33107"/>
                  </a:lnTo>
                  <a:close/>
                </a:path>
                <a:path w="2819400" h="376554">
                  <a:moveTo>
                    <a:pt x="2819218" y="58350"/>
                  </a:moveTo>
                  <a:lnTo>
                    <a:pt x="2816388" y="330112"/>
                  </a:lnTo>
                  <a:lnTo>
                    <a:pt x="2819400" y="315291"/>
                  </a:lnTo>
                  <a:lnTo>
                    <a:pt x="2819400" y="59259"/>
                  </a:lnTo>
                  <a:lnTo>
                    <a:pt x="2819218" y="58350"/>
                  </a:lnTo>
                  <a:close/>
                </a:path>
                <a:path w="2819400" h="376554">
                  <a:moveTo>
                    <a:pt x="2815225" y="335831"/>
                  </a:moveTo>
                  <a:lnTo>
                    <a:pt x="2811018" y="344247"/>
                  </a:lnTo>
                  <a:lnTo>
                    <a:pt x="2814589" y="338961"/>
                  </a:lnTo>
                  <a:lnTo>
                    <a:pt x="2815225" y="335831"/>
                  </a:lnTo>
                  <a:close/>
                </a:path>
                <a:path w="2819400" h="376554">
                  <a:moveTo>
                    <a:pt x="2803080" y="355995"/>
                  </a:moveTo>
                  <a:lnTo>
                    <a:pt x="2799143" y="359932"/>
                  </a:lnTo>
                  <a:lnTo>
                    <a:pt x="2801492" y="358344"/>
                  </a:lnTo>
                  <a:lnTo>
                    <a:pt x="2803080" y="355995"/>
                  </a:lnTo>
                  <a:close/>
                </a:path>
                <a:path w="2819400" h="376554">
                  <a:moveTo>
                    <a:pt x="2787396" y="367869"/>
                  </a:moveTo>
                  <a:lnTo>
                    <a:pt x="2778980" y="372077"/>
                  </a:lnTo>
                  <a:lnTo>
                    <a:pt x="2782109" y="371441"/>
                  </a:lnTo>
                  <a:lnTo>
                    <a:pt x="2787396" y="36786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54552" y="5330952"/>
              <a:ext cx="2828925" cy="390525"/>
            </a:xfrm>
            <a:custGeom>
              <a:avLst/>
              <a:gdLst/>
              <a:ahLst/>
              <a:cxnLst/>
              <a:rect l="l" t="t" r="r" b="b"/>
              <a:pathLst>
                <a:path w="2828925" h="390525">
                  <a:moveTo>
                    <a:pt x="2773680" y="0"/>
                  </a:moveTo>
                  <a:lnTo>
                    <a:pt x="54863" y="0"/>
                  </a:lnTo>
                  <a:lnTo>
                    <a:pt x="18287" y="18287"/>
                  </a:lnTo>
                  <a:lnTo>
                    <a:pt x="0" y="54864"/>
                  </a:lnTo>
                  <a:lnTo>
                    <a:pt x="0" y="335280"/>
                  </a:lnTo>
                  <a:lnTo>
                    <a:pt x="18287" y="371856"/>
                  </a:lnTo>
                  <a:lnTo>
                    <a:pt x="54863" y="390144"/>
                  </a:lnTo>
                  <a:lnTo>
                    <a:pt x="2773680" y="390144"/>
                  </a:lnTo>
                  <a:lnTo>
                    <a:pt x="2785872" y="384048"/>
                  </a:lnTo>
                  <a:lnTo>
                    <a:pt x="48768" y="381000"/>
                  </a:lnTo>
                  <a:lnTo>
                    <a:pt x="30480" y="371856"/>
                  </a:lnTo>
                  <a:lnTo>
                    <a:pt x="18287" y="359664"/>
                  </a:lnTo>
                  <a:lnTo>
                    <a:pt x="15239" y="359664"/>
                  </a:lnTo>
                  <a:lnTo>
                    <a:pt x="15239" y="353568"/>
                  </a:lnTo>
                  <a:lnTo>
                    <a:pt x="12192" y="353568"/>
                  </a:lnTo>
                  <a:lnTo>
                    <a:pt x="12192" y="347472"/>
                  </a:lnTo>
                  <a:lnTo>
                    <a:pt x="9144" y="347472"/>
                  </a:lnTo>
                  <a:lnTo>
                    <a:pt x="9144" y="341375"/>
                  </a:lnTo>
                  <a:lnTo>
                    <a:pt x="6096" y="341375"/>
                  </a:lnTo>
                  <a:lnTo>
                    <a:pt x="6096" y="323088"/>
                  </a:lnTo>
                  <a:lnTo>
                    <a:pt x="3048" y="323088"/>
                  </a:lnTo>
                  <a:lnTo>
                    <a:pt x="3048" y="67056"/>
                  </a:lnTo>
                  <a:lnTo>
                    <a:pt x="15239" y="30480"/>
                  </a:lnTo>
                  <a:lnTo>
                    <a:pt x="48768" y="6096"/>
                  </a:lnTo>
                  <a:lnTo>
                    <a:pt x="67056" y="3048"/>
                  </a:lnTo>
                  <a:lnTo>
                    <a:pt x="2779776" y="3048"/>
                  </a:lnTo>
                  <a:lnTo>
                    <a:pt x="2773680" y="0"/>
                  </a:lnTo>
                  <a:close/>
                </a:path>
                <a:path w="2828925" h="390525">
                  <a:moveTo>
                    <a:pt x="2779776" y="3048"/>
                  </a:moveTo>
                  <a:lnTo>
                    <a:pt x="2761488" y="3048"/>
                  </a:lnTo>
                  <a:lnTo>
                    <a:pt x="2779776" y="6096"/>
                  </a:lnTo>
                  <a:lnTo>
                    <a:pt x="2798064" y="15240"/>
                  </a:lnTo>
                  <a:lnTo>
                    <a:pt x="2813304" y="30480"/>
                  </a:lnTo>
                  <a:lnTo>
                    <a:pt x="2813304" y="36575"/>
                  </a:lnTo>
                  <a:lnTo>
                    <a:pt x="2816352" y="36575"/>
                  </a:lnTo>
                  <a:lnTo>
                    <a:pt x="2816352" y="42672"/>
                  </a:lnTo>
                  <a:lnTo>
                    <a:pt x="2819400" y="42672"/>
                  </a:lnTo>
                  <a:lnTo>
                    <a:pt x="2819400" y="48768"/>
                  </a:lnTo>
                  <a:lnTo>
                    <a:pt x="2822448" y="48768"/>
                  </a:lnTo>
                  <a:lnTo>
                    <a:pt x="2819400" y="341375"/>
                  </a:lnTo>
                  <a:lnTo>
                    <a:pt x="2810256" y="359664"/>
                  </a:lnTo>
                  <a:lnTo>
                    <a:pt x="2798064" y="371856"/>
                  </a:lnTo>
                  <a:lnTo>
                    <a:pt x="2779776" y="381000"/>
                  </a:lnTo>
                  <a:lnTo>
                    <a:pt x="2779776" y="384048"/>
                  </a:lnTo>
                  <a:lnTo>
                    <a:pt x="2785872" y="384048"/>
                  </a:lnTo>
                  <a:lnTo>
                    <a:pt x="2810256" y="371856"/>
                  </a:lnTo>
                  <a:lnTo>
                    <a:pt x="2828544" y="335280"/>
                  </a:lnTo>
                  <a:lnTo>
                    <a:pt x="2828544" y="54864"/>
                  </a:lnTo>
                  <a:lnTo>
                    <a:pt x="2810256" y="18287"/>
                  </a:lnTo>
                  <a:lnTo>
                    <a:pt x="2779776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7600" y="5334000"/>
              <a:ext cx="2819400" cy="381000"/>
            </a:xfrm>
            <a:custGeom>
              <a:avLst/>
              <a:gdLst/>
              <a:ahLst/>
              <a:cxnLst/>
              <a:rect l="l" t="t" r="r" b="b"/>
              <a:pathLst>
                <a:path w="2819400" h="381000">
                  <a:moveTo>
                    <a:pt x="2758440" y="0"/>
                  </a:moveTo>
                  <a:lnTo>
                    <a:pt x="64008" y="0"/>
                  </a:lnTo>
                  <a:lnTo>
                    <a:pt x="39862" y="5286"/>
                  </a:lnTo>
                  <a:lnTo>
                    <a:pt x="19430" y="19431"/>
                  </a:lnTo>
                  <a:lnTo>
                    <a:pt x="5286" y="39862"/>
                  </a:lnTo>
                  <a:lnTo>
                    <a:pt x="0" y="64007"/>
                  </a:lnTo>
                  <a:lnTo>
                    <a:pt x="0" y="320039"/>
                  </a:lnTo>
                  <a:lnTo>
                    <a:pt x="5286" y="343709"/>
                  </a:lnTo>
                  <a:lnTo>
                    <a:pt x="19431" y="363093"/>
                  </a:lnTo>
                  <a:lnTo>
                    <a:pt x="39862" y="376189"/>
                  </a:lnTo>
                  <a:lnTo>
                    <a:pt x="64008" y="381000"/>
                  </a:lnTo>
                  <a:lnTo>
                    <a:pt x="2758440" y="381000"/>
                  </a:lnTo>
                  <a:lnTo>
                    <a:pt x="2782109" y="376189"/>
                  </a:lnTo>
                  <a:lnTo>
                    <a:pt x="2801492" y="363093"/>
                  </a:lnTo>
                  <a:lnTo>
                    <a:pt x="2814589" y="343709"/>
                  </a:lnTo>
                  <a:lnTo>
                    <a:pt x="2819400" y="320039"/>
                  </a:lnTo>
                  <a:lnTo>
                    <a:pt x="2819400" y="64007"/>
                  </a:lnTo>
                  <a:lnTo>
                    <a:pt x="2814589" y="39862"/>
                  </a:lnTo>
                  <a:lnTo>
                    <a:pt x="2801492" y="19431"/>
                  </a:lnTo>
                  <a:lnTo>
                    <a:pt x="2782109" y="5286"/>
                  </a:lnTo>
                  <a:lnTo>
                    <a:pt x="275844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54552" y="5330952"/>
              <a:ext cx="2828925" cy="390525"/>
            </a:xfrm>
            <a:custGeom>
              <a:avLst/>
              <a:gdLst/>
              <a:ahLst/>
              <a:cxnLst/>
              <a:rect l="l" t="t" r="r" b="b"/>
              <a:pathLst>
                <a:path w="2828925" h="390525">
                  <a:moveTo>
                    <a:pt x="2773680" y="0"/>
                  </a:moveTo>
                  <a:lnTo>
                    <a:pt x="54863" y="0"/>
                  </a:lnTo>
                  <a:lnTo>
                    <a:pt x="18287" y="18287"/>
                  </a:lnTo>
                  <a:lnTo>
                    <a:pt x="0" y="54864"/>
                  </a:lnTo>
                  <a:lnTo>
                    <a:pt x="0" y="335280"/>
                  </a:lnTo>
                  <a:lnTo>
                    <a:pt x="18287" y="371856"/>
                  </a:lnTo>
                  <a:lnTo>
                    <a:pt x="54863" y="390144"/>
                  </a:lnTo>
                  <a:lnTo>
                    <a:pt x="2773680" y="390144"/>
                  </a:lnTo>
                  <a:lnTo>
                    <a:pt x="2791968" y="381000"/>
                  </a:lnTo>
                  <a:lnTo>
                    <a:pt x="57912" y="381000"/>
                  </a:lnTo>
                  <a:lnTo>
                    <a:pt x="45720" y="374904"/>
                  </a:lnTo>
                  <a:lnTo>
                    <a:pt x="33527" y="371856"/>
                  </a:lnTo>
                  <a:lnTo>
                    <a:pt x="36575" y="371856"/>
                  </a:lnTo>
                  <a:lnTo>
                    <a:pt x="21336" y="356616"/>
                  </a:lnTo>
                  <a:lnTo>
                    <a:pt x="18287" y="356616"/>
                  </a:lnTo>
                  <a:lnTo>
                    <a:pt x="12192" y="344424"/>
                  </a:lnTo>
                  <a:lnTo>
                    <a:pt x="15239" y="344424"/>
                  </a:lnTo>
                  <a:lnTo>
                    <a:pt x="10668" y="335280"/>
                  </a:lnTo>
                  <a:lnTo>
                    <a:pt x="9144" y="335280"/>
                  </a:lnTo>
                  <a:lnTo>
                    <a:pt x="9144" y="54864"/>
                  </a:lnTo>
                  <a:lnTo>
                    <a:pt x="10668" y="54864"/>
                  </a:lnTo>
                  <a:lnTo>
                    <a:pt x="15239" y="45720"/>
                  </a:lnTo>
                  <a:lnTo>
                    <a:pt x="12192" y="45720"/>
                  </a:lnTo>
                  <a:lnTo>
                    <a:pt x="18287" y="33528"/>
                  </a:lnTo>
                  <a:lnTo>
                    <a:pt x="21336" y="33528"/>
                  </a:lnTo>
                  <a:lnTo>
                    <a:pt x="36575" y="18287"/>
                  </a:lnTo>
                  <a:lnTo>
                    <a:pt x="33527" y="18287"/>
                  </a:lnTo>
                  <a:lnTo>
                    <a:pt x="45720" y="12192"/>
                  </a:lnTo>
                  <a:lnTo>
                    <a:pt x="51816" y="12192"/>
                  </a:lnTo>
                  <a:lnTo>
                    <a:pt x="57912" y="9143"/>
                  </a:lnTo>
                  <a:lnTo>
                    <a:pt x="2791968" y="9143"/>
                  </a:lnTo>
                  <a:lnTo>
                    <a:pt x="2773680" y="0"/>
                  </a:lnTo>
                  <a:close/>
                </a:path>
                <a:path w="2828925" h="390525">
                  <a:moveTo>
                    <a:pt x="54863" y="377952"/>
                  </a:moveTo>
                  <a:lnTo>
                    <a:pt x="57912" y="381000"/>
                  </a:lnTo>
                  <a:lnTo>
                    <a:pt x="70103" y="381000"/>
                  </a:lnTo>
                  <a:lnTo>
                    <a:pt x="54863" y="377952"/>
                  </a:lnTo>
                  <a:close/>
                </a:path>
                <a:path w="2828925" h="390525">
                  <a:moveTo>
                    <a:pt x="2773680" y="377952"/>
                  </a:moveTo>
                  <a:lnTo>
                    <a:pt x="2758440" y="381000"/>
                  </a:lnTo>
                  <a:lnTo>
                    <a:pt x="2770632" y="381000"/>
                  </a:lnTo>
                  <a:lnTo>
                    <a:pt x="2773680" y="377952"/>
                  </a:lnTo>
                  <a:close/>
                </a:path>
                <a:path w="2828925" h="390525">
                  <a:moveTo>
                    <a:pt x="2810256" y="353568"/>
                  </a:moveTo>
                  <a:lnTo>
                    <a:pt x="2791968" y="371856"/>
                  </a:lnTo>
                  <a:lnTo>
                    <a:pt x="2795016" y="371856"/>
                  </a:lnTo>
                  <a:lnTo>
                    <a:pt x="2782824" y="374904"/>
                  </a:lnTo>
                  <a:lnTo>
                    <a:pt x="2770632" y="381000"/>
                  </a:lnTo>
                  <a:lnTo>
                    <a:pt x="2791968" y="381000"/>
                  </a:lnTo>
                  <a:lnTo>
                    <a:pt x="2810256" y="371856"/>
                  </a:lnTo>
                  <a:lnTo>
                    <a:pt x="2817876" y="356616"/>
                  </a:lnTo>
                  <a:lnTo>
                    <a:pt x="2810256" y="356616"/>
                  </a:lnTo>
                  <a:lnTo>
                    <a:pt x="2810256" y="353568"/>
                  </a:lnTo>
                  <a:close/>
                </a:path>
                <a:path w="2828925" h="390525">
                  <a:moveTo>
                    <a:pt x="18287" y="353568"/>
                  </a:moveTo>
                  <a:lnTo>
                    <a:pt x="18287" y="356616"/>
                  </a:lnTo>
                  <a:lnTo>
                    <a:pt x="21336" y="356616"/>
                  </a:lnTo>
                  <a:lnTo>
                    <a:pt x="18287" y="353568"/>
                  </a:lnTo>
                  <a:close/>
                </a:path>
                <a:path w="2828925" h="390525">
                  <a:moveTo>
                    <a:pt x="2828544" y="332231"/>
                  </a:moveTo>
                  <a:lnTo>
                    <a:pt x="2819400" y="332231"/>
                  </a:lnTo>
                  <a:lnTo>
                    <a:pt x="2813304" y="344424"/>
                  </a:lnTo>
                  <a:lnTo>
                    <a:pt x="2810256" y="356616"/>
                  </a:lnTo>
                  <a:lnTo>
                    <a:pt x="2817876" y="356616"/>
                  </a:lnTo>
                  <a:lnTo>
                    <a:pt x="2828544" y="335280"/>
                  </a:lnTo>
                  <a:lnTo>
                    <a:pt x="2828544" y="332231"/>
                  </a:lnTo>
                  <a:close/>
                </a:path>
                <a:path w="2828925" h="390525">
                  <a:moveTo>
                    <a:pt x="9144" y="332231"/>
                  </a:moveTo>
                  <a:lnTo>
                    <a:pt x="9144" y="335280"/>
                  </a:lnTo>
                  <a:lnTo>
                    <a:pt x="10668" y="335280"/>
                  </a:lnTo>
                  <a:lnTo>
                    <a:pt x="9144" y="332231"/>
                  </a:lnTo>
                  <a:close/>
                </a:path>
                <a:path w="2828925" h="390525">
                  <a:moveTo>
                    <a:pt x="2819400" y="320040"/>
                  </a:moveTo>
                  <a:lnTo>
                    <a:pt x="2816352" y="335280"/>
                  </a:lnTo>
                  <a:lnTo>
                    <a:pt x="2819400" y="332231"/>
                  </a:lnTo>
                  <a:lnTo>
                    <a:pt x="2828544" y="332231"/>
                  </a:lnTo>
                  <a:lnTo>
                    <a:pt x="2828544" y="323088"/>
                  </a:lnTo>
                  <a:lnTo>
                    <a:pt x="2819400" y="323088"/>
                  </a:lnTo>
                  <a:lnTo>
                    <a:pt x="2819400" y="320040"/>
                  </a:lnTo>
                  <a:close/>
                </a:path>
                <a:path w="2828925" h="390525">
                  <a:moveTo>
                    <a:pt x="2828544" y="67056"/>
                  </a:moveTo>
                  <a:lnTo>
                    <a:pt x="2819400" y="67056"/>
                  </a:lnTo>
                  <a:lnTo>
                    <a:pt x="2819400" y="323088"/>
                  </a:lnTo>
                  <a:lnTo>
                    <a:pt x="2828544" y="323088"/>
                  </a:lnTo>
                  <a:lnTo>
                    <a:pt x="2828544" y="67056"/>
                  </a:lnTo>
                  <a:close/>
                </a:path>
                <a:path w="2828925" h="390525">
                  <a:moveTo>
                    <a:pt x="2816352" y="54864"/>
                  </a:moveTo>
                  <a:lnTo>
                    <a:pt x="2819400" y="70104"/>
                  </a:lnTo>
                  <a:lnTo>
                    <a:pt x="2819400" y="67056"/>
                  </a:lnTo>
                  <a:lnTo>
                    <a:pt x="2828544" y="67056"/>
                  </a:lnTo>
                  <a:lnTo>
                    <a:pt x="2828544" y="57912"/>
                  </a:lnTo>
                  <a:lnTo>
                    <a:pt x="2819400" y="57912"/>
                  </a:lnTo>
                  <a:lnTo>
                    <a:pt x="2816352" y="54864"/>
                  </a:lnTo>
                  <a:close/>
                </a:path>
                <a:path w="2828925" h="390525">
                  <a:moveTo>
                    <a:pt x="10668" y="54864"/>
                  </a:moveTo>
                  <a:lnTo>
                    <a:pt x="9144" y="54864"/>
                  </a:lnTo>
                  <a:lnTo>
                    <a:pt x="9144" y="57912"/>
                  </a:lnTo>
                  <a:lnTo>
                    <a:pt x="10668" y="54864"/>
                  </a:lnTo>
                  <a:close/>
                </a:path>
                <a:path w="2828925" h="390525">
                  <a:moveTo>
                    <a:pt x="2817876" y="33528"/>
                  </a:moveTo>
                  <a:lnTo>
                    <a:pt x="2810256" y="33528"/>
                  </a:lnTo>
                  <a:lnTo>
                    <a:pt x="2813304" y="45720"/>
                  </a:lnTo>
                  <a:lnTo>
                    <a:pt x="2819400" y="57912"/>
                  </a:lnTo>
                  <a:lnTo>
                    <a:pt x="2828544" y="57912"/>
                  </a:lnTo>
                  <a:lnTo>
                    <a:pt x="2828544" y="54864"/>
                  </a:lnTo>
                  <a:lnTo>
                    <a:pt x="2817876" y="33528"/>
                  </a:lnTo>
                  <a:close/>
                </a:path>
                <a:path w="2828925" h="390525">
                  <a:moveTo>
                    <a:pt x="21336" y="33528"/>
                  </a:moveTo>
                  <a:lnTo>
                    <a:pt x="18287" y="33528"/>
                  </a:lnTo>
                  <a:lnTo>
                    <a:pt x="18287" y="36575"/>
                  </a:lnTo>
                  <a:lnTo>
                    <a:pt x="21336" y="33528"/>
                  </a:lnTo>
                  <a:close/>
                </a:path>
                <a:path w="2828925" h="390525">
                  <a:moveTo>
                    <a:pt x="2798064" y="12192"/>
                  </a:moveTo>
                  <a:lnTo>
                    <a:pt x="2782824" y="12192"/>
                  </a:lnTo>
                  <a:lnTo>
                    <a:pt x="2795016" y="18287"/>
                  </a:lnTo>
                  <a:lnTo>
                    <a:pt x="2791968" y="18287"/>
                  </a:lnTo>
                  <a:lnTo>
                    <a:pt x="2810256" y="36575"/>
                  </a:lnTo>
                  <a:lnTo>
                    <a:pt x="2810256" y="33528"/>
                  </a:lnTo>
                  <a:lnTo>
                    <a:pt x="2817876" y="33528"/>
                  </a:lnTo>
                  <a:lnTo>
                    <a:pt x="2810256" y="18287"/>
                  </a:lnTo>
                  <a:lnTo>
                    <a:pt x="2798064" y="12192"/>
                  </a:lnTo>
                  <a:close/>
                </a:path>
                <a:path w="2828925" h="390525">
                  <a:moveTo>
                    <a:pt x="51816" y="12192"/>
                  </a:moveTo>
                  <a:lnTo>
                    <a:pt x="45720" y="12192"/>
                  </a:lnTo>
                  <a:lnTo>
                    <a:pt x="45720" y="15240"/>
                  </a:lnTo>
                  <a:lnTo>
                    <a:pt x="51816" y="12192"/>
                  </a:lnTo>
                  <a:close/>
                </a:path>
                <a:path w="2828925" h="390525">
                  <a:moveTo>
                    <a:pt x="2791968" y="9143"/>
                  </a:moveTo>
                  <a:lnTo>
                    <a:pt x="2770632" y="9143"/>
                  </a:lnTo>
                  <a:lnTo>
                    <a:pt x="2782824" y="15240"/>
                  </a:lnTo>
                  <a:lnTo>
                    <a:pt x="2782824" y="12192"/>
                  </a:lnTo>
                  <a:lnTo>
                    <a:pt x="2798064" y="12192"/>
                  </a:lnTo>
                  <a:lnTo>
                    <a:pt x="2791968" y="9143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654552" y="6400800"/>
            <a:ext cx="2828925" cy="439420"/>
            <a:chOff x="3654552" y="6400800"/>
            <a:chExt cx="2828925" cy="439420"/>
          </a:xfrm>
        </p:grpSpPr>
        <p:sp>
          <p:nvSpPr>
            <p:cNvPr id="14" name="object 14"/>
            <p:cNvSpPr/>
            <p:nvPr/>
          </p:nvSpPr>
          <p:spPr>
            <a:xfrm>
              <a:off x="3657600" y="6403847"/>
              <a:ext cx="2819400" cy="433070"/>
            </a:xfrm>
            <a:custGeom>
              <a:avLst/>
              <a:gdLst/>
              <a:ahLst/>
              <a:cxnLst/>
              <a:rect l="l" t="t" r="r" b="b"/>
              <a:pathLst>
                <a:path w="2819400" h="433070">
                  <a:moveTo>
                    <a:pt x="8097" y="41716"/>
                  </a:moveTo>
                  <a:lnTo>
                    <a:pt x="5857" y="45005"/>
                  </a:lnTo>
                  <a:lnTo>
                    <a:pt x="5066" y="48809"/>
                  </a:lnTo>
                  <a:lnTo>
                    <a:pt x="6096" y="45719"/>
                  </a:lnTo>
                  <a:lnTo>
                    <a:pt x="8097" y="41716"/>
                  </a:lnTo>
                  <a:close/>
                </a:path>
                <a:path w="2819400" h="433070">
                  <a:moveTo>
                    <a:pt x="19566" y="24874"/>
                  </a:moveTo>
                  <a:lnTo>
                    <a:pt x="16837" y="28882"/>
                  </a:lnTo>
                  <a:lnTo>
                    <a:pt x="18287" y="27431"/>
                  </a:lnTo>
                  <a:lnTo>
                    <a:pt x="19566" y="24874"/>
                  </a:lnTo>
                  <a:close/>
                </a:path>
                <a:path w="2819400" h="433070">
                  <a:moveTo>
                    <a:pt x="28882" y="16837"/>
                  </a:moveTo>
                  <a:lnTo>
                    <a:pt x="24874" y="19566"/>
                  </a:lnTo>
                  <a:lnTo>
                    <a:pt x="27432" y="18287"/>
                  </a:lnTo>
                  <a:lnTo>
                    <a:pt x="28882" y="16837"/>
                  </a:lnTo>
                  <a:close/>
                </a:path>
                <a:path w="2819400" h="433070">
                  <a:moveTo>
                    <a:pt x="48809" y="5066"/>
                  </a:moveTo>
                  <a:lnTo>
                    <a:pt x="45005" y="5857"/>
                  </a:lnTo>
                  <a:lnTo>
                    <a:pt x="41716" y="8097"/>
                  </a:lnTo>
                  <a:lnTo>
                    <a:pt x="45720" y="6095"/>
                  </a:lnTo>
                  <a:lnTo>
                    <a:pt x="48809" y="5066"/>
                  </a:lnTo>
                  <a:close/>
                </a:path>
                <a:path w="2819400" h="433070">
                  <a:moveTo>
                    <a:pt x="2749296" y="0"/>
                  </a:moveTo>
                  <a:lnTo>
                    <a:pt x="73151" y="0"/>
                  </a:lnTo>
                  <a:lnTo>
                    <a:pt x="58506" y="3047"/>
                  </a:lnTo>
                  <a:lnTo>
                    <a:pt x="2763693" y="3047"/>
                  </a:lnTo>
                  <a:lnTo>
                    <a:pt x="2749296" y="0"/>
                  </a:lnTo>
                  <a:close/>
                </a:path>
                <a:path w="2819400" h="433070">
                  <a:moveTo>
                    <a:pt x="18287" y="405383"/>
                  </a:moveTo>
                  <a:lnTo>
                    <a:pt x="17825" y="405383"/>
                  </a:lnTo>
                  <a:lnTo>
                    <a:pt x="21716" y="411098"/>
                  </a:lnTo>
                  <a:lnTo>
                    <a:pt x="45005" y="426958"/>
                  </a:lnTo>
                  <a:lnTo>
                    <a:pt x="73151" y="432815"/>
                  </a:lnTo>
                  <a:lnTo>
                    <a:pt x="2749328" y="432809"/>
                  </a:lnTo>
                  <a:lnTo>
                    <a:pt x="67055" y="429767"/>
                  </a:lnTo>
                  <a:lnTo>
                    <a:pt x="51815" y="426719"/>
                  </a:lnTo>
                  <a:lnTo>
                    <a:pt x="42672" y="423671"/>
                  </a:lnTo>
                  <a:lnTo>
                    <a:pt x="36575" y="420623"/>
                  </a:lnTo>
                  <a:lnTo>
                    <a:pt x="33527" y="417575"/>
                  </a:lnTo>
                  <a:lnTo>
                    <a:pt x="27432" y="414527"/>
                  </a:lnTo>
                  <a:lnTo>
                    <a:pt x="18287" y="405383"/>
                  </a:lnTo>
                  <a:close/>
                </a:path>
                <a:path w="2819400" h="433070">
                  <a:moveTo>
                    <a:pt x="15239" y="399288"/>
                  </a:moveTo>
                  <a:lnTo>
                    <a:pt x="13673" y="399288"/>
                  </a:lnTo>
                  <a:lnTo>
                    <a:pt x="15239" y="401587"/>
                  </a:lnTo>
                  <a:lnTo>
                    <a:pt x="15239" y="399288"/>
                  </a:lnTo>
                  <a:close/>
                </a:path>
                <a:path w="2819400" h="433070">
                  <a:moveTo>
                    <a:pt x="9144" y="390143"/>
                  </a:moveTo>
                  <a:lnTo>
                    <a:pt x="7447" y="390143"/>
                  </a:lnTo>
                  <a:lnTo>
                    <a:pt x="12191" y="397111"/>
                  </a:lnTo>
                  <a:lnTo>
                    <a:pt x="12191" y="393191"/>
                  </a:lnTo>
                  <a:lnTo>
                    <a:pt x="9144" y="390143"/>
                  </a:lnTo>
                  <a:close/>
                </a:path>
                <a:path w="2819400" h="433070">
                  <a:moveTo>
                    <a:pt x="6096" y="380999"/>
                  </a:moveTo>
                  <a:lnTo>
                    <a:pt x="4440" y="380999"/>
                  </a:lnTo>
                  <a:lnTo>
                    <a:pt x="5857" y="387810"/>
                  </a:lnTo>
                  <a:lnTo>
                    <a:pt x="6096" y="388160"/>
                  </a:lnTo>
                  <a:lnTo>
                    <a:pt x="6096" y="380999"/>
                  </a:lnTo>
                  <a:close/>
                </a:path>
                <a:path w="2819400" h="433070">
                  <a:moveTo>
                    <a:pt x="3048" y="359663"/>
                  </a:moveTo>
                  <a:lnTo>
                    <a:pt x="0" y="359663"/>
                  </a:lnTo>
                  <a:lnTo>
                    <a:pt x="3048" y="374309"/>
                  </a:lnTo>
                  <a:lnTo>
                    <a:pt x="3048" y="359663"/>
                  </a:lnTo>
                  <a:close/>
                </a:path>
                <a:path w="2819400" h="433070">
                  <a:moveTo>
                    <a:pt x="2774355" y="5305"/>
                  </a:moveTo>
                  <a:lnTo>
                    <a:pt x="2776728" y="6095"/>
                  </a:lnTo>
                  <a:lnTo>
                    <a:pt x="2778642" y="7053"/>
                  </a:lnTo>
                  <a:lnTo>
                    <a:pt x="2776966" y="5857"/>
                  </a:lnTo>
                  <a:lnTo>
                    <a:pt x="2774355" y="5305"/>
                  </a:lnTo>
                  <a:close/>
                </a:path>
                <a:path w="2819400" h="433070">
                  <a:moveTo>
                    <a:pt x="2801112" y="24712"/>
                  </a:moveTo>
                  <a:lnTo>
                    <a:pt x="2801112" y="27431"/>
                  </a:lnTo>
                  <a:lnTo>
                    <a:pt x="2802841" y="27431"/>
                  </a:lnTo>
                  <a:lnTo>
                    <a:pt x="2801112" y="24712"/>
                  </a:lnTo>
                  <a:close/>
                </a:path>
                <a:path w="2819400" h="433070">
                  <a:moveTo>
                    <a:pt x="2810255" y="39089"/>
                  </a:moveTo>
                  <a:lnTo>
                    <a:pt x="2810255" y="39623"/>
                  </a:lnTo>
                  <a:lnTo>
                    <a:pt x="2810595" y="39623"/>
                  </a:lnTo>
                  <a:lnTo>
                    <a:pt x="2810255" y="39089"/>
                  </a:lnTo>
                  <a:close/>
                </a:path>
                <a:path w="2819400" h="433070">
                  <a:moveTo>
                    <a:pt x="2813304" y="43882"/>
                  </a:moveTo>
                  <a:lnTo>
                    <a:pt x="2813304" y="45719"/>
                  </a:lnTo>
                  <a:lnTo>
                    <a:pt x="2814154" y="45719"/>
                  </a:lnTo>
                  <a:lnTo>
                    <a:pt x="2814018" y="45005"/>
                  </a:lnTo>
                  <a:lnTo>
                    <a:pt x="2813304" y="43882"/>
                  </a:lnTo>
                  <a:close/>
                </a:path>
                <a:path w="2819400" h="433070">
                  <a:moveTo>
                    <a:pt x="2819237" y="72299"/>
                  </a:moveTo>
                  <a:lnTo>
                    <a:pt x="2816405" y="375328"/>
                  </a:lnTo>
                  <a:lnTo>
                    <a:pt x="2819400" y="359663"/>
                  </a:lnTo>
                  <a:lnTo>
                    <a:pt x="2819400" y="73151"/>
                  </a:lnTo>
                  <a:lnTo>
                    <a:pt x="2819237" y="72299"/>
                  </a:lnTo>
                  <a:close/>
                </a:path>
                <a:path w="2819400" h="433070">
                  <a:moveTo>
                    <a:pt x="2800538" y="409005"/>
                  </a:moveTo>
                  <a:lnTo>
                    <a:pt x="2796551" y="412992"/>
                  </a:lnTo>
                  <a:lnTo>
                    <a:pt x="2799207" y="411098"/>
                  </a:lnTo>
                  <a:lnTo>
                    <a:pt x="2800538" y="409005"/>
                  </a:lnTo>
                  <a:close/>
                </a:path>
                <a:path w="2819400" h="433070">
                  <a:moveTo>
                    <a:pt x="2792948" y="415561"/>
                  </a:moveTo>
                  <a:lnTo>
                    <a:pt x="2788920" y="417575"/>
                  </a:lnTo>
                  <a:lnTo>
                    <a:pt x="2785928" y="420567"/>
                  </a:lnTo>
                  <a:lnTo>
                    <a:pt x="2792948" y="415561"/>
                  </a:lnTo>
                  <a:close/>
                </a:path>
                <a:path w="2819400" h="433070">
                  <a:moveTo>
                    <a:pt x="2785795" y="420662"/>
                  </a:moveTo>
                  <a:lnTo>
                    <a:pt x="2779776" y="423671"/>
                  </a:lnTo>
                  <a:lnTo>
                    <a:pt x="2770632" y="426719"/>
                  </a:lnTo>
                  <a:lnTo>
                    <a:pt x="2755391" y="429767"/>
                  </a:lnTo>
                  <a:lnTo>
                    <a:pt x="2755391" y="431525"/>
                  </a:lnTo>
                  <a:lnTo>
                    <a:pt x="2776966" y="426958"/>
                  </a:lnTo>
                  <a:lnTo>
                    <a:pt x="2785795" y="420662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54552" y="6400800"/>
              <a:ext cx="2828925" cy="439420"/>
            </a:xfrm>
            <a:custGeom>
              <a:avLst/>
              <a:gdLst/>
              <a:ahLst/>
              <a:cxnLst/>
              <a:rect l="l" t="t" r="r" b="b"/>
              <a:pathLst>
                <a:path w="2828925" h="439420">
                  <a:moveTo>
                    <a:pt x="2767584" y="0"/>
                  </a:moveTo>
                  <a:lnTo>
                    <a:pt x="60960" y="0"/>
                  </a:lnTo>
                  <a:lnTo>
                    <a:pt x="45720" y="6096"/>
                  </a:lnTo>
                  <a:lnTo>
                    <a:pt x="12192" y="33528"/>
                  </a:lnTo>
                  <a:lnTo>
                    <a:pt x="0" y="60959"/>
                  </a:lnTo>
                  <a:lnTo>
                    <a:pt x="0" y="377952"/>
                  </a:lnTo>
                  <a:lnTo>
                    <a:pt x="21336" y="417575"/>
                  </a:lnTo>
                  <a:lnTo>
                    <a:pt x="60960" y="438912"/>
                  </a:lnTo>
                  <a:lnTo>
                    <a:pt x="2767584" y="438912"/>
                  </a:lnTo>
                  <a:lnTo>
                    <a:pt x="2775204" y="435863"/>
                  </a:lnTo>
                  <a:lnTo>
                    <a:pt x="2758439" y="435863"/>
                  </a:lnTo>
                  <a:lnTo>
                    <a:pt x="70103" y="432816"/>
                  </a:lnTo>
                  <a:lnTo>
                    <a:pt x="54863" y="429768"/>
                  </a:lnTo>
                  <a:lnTo>
                    <a:pt x="45720" y="426719"/>
                  </a:lnTo>
                  <a:lnTo>
                    <a:pt x="39624" y="423672"/>
                  </a:lnTo>
                  <a:lnTo>
                    <a:pt x="36575" y="420624"/>
                  </a:lnTo>
                  <a:lnTo>
                    <a:pt x="30480" y="417575"/>
                  </a:lnTo>
                  <a:lnTo>
                    <a:pt x="21336" y="408431"/>
                  </a:lnTo>
                  <a:lnTo>
                    <a:pt x="18287" y="408431"/>
                  </a:lnTo>
                  <a:lnTo>
                    <a:pt x="18287" y="402336"/>
                  </a:lnTo>
                  <a:lnTo>
                    <a:pt x="15239" y="402336"/>
                  </a:lnTo>
                  <a:lnTo>
                    <a:pt x="15239" y="396240"/>
                  </a:lnTo>
                  <a:lnTo>
                    <a:pt x="12192" y="393191"/>
                  </a:lnTo>
                  <a:lnTo>
                    <a:pt x="9144" y="393191"/>
                  </a:lnTo>
                  <a:lnTo>
                    <a:pt x="9144" y="384047"/>
                  </a:lnTo>
                  <a:lnTo>
                    <a:pt x="6096" y="384047"/>
                  </a:lnTo>
                  <a:lnTo>
                    <a:pt x="6096" y="362712"/>
                  </a:lnTo>
                  <a:lnTo>
                    <a:pt x="3048" y="362712"/>
                  </a:lnTo>
                  <a:lnTo>
                    <a:pt x="3048" y="76200"/>
                  </a:lnTo>
                  <a:lnTo>
                    <a:pt x="6096" y="57912"/>
                  </a:lnTo>
                  <a:lnTo>
                    <a:pt x="9144" y="48768"/>
                  </a:lnTo>
                  <a:lnTo>
                    <a:pt x="15239" y="36575"/>
                  </a:lnTo>
                  <a:lnTo>
                    <a:pt x="21336" y="30480"/>
                  </a:lnTo>
                  <a:lnTo>
                    <a:pt x="24384" y="24384"/>
                  </a:lnTo>
                  <a:lnTo>
                    <a:pt x="30480" y="21336"/>
                  </a:lnTo>
                  <a:lnTo>
                    <a:pt x="36575" y="15240"/>
                  </a:lnTo>
                  <a:lnTo>
                    <a:pt x="48768" y="9143"/>
                  </a:lnTo>
                  <a:lnTo>
                    <a:pt x="57911" y="6096"/>
                  </a:lnTo>
                  <a:lnTo>
                    <a:pt x="2782824" y="6096"/>
                  </a:lnTo>
                  <a:lnTo>
                    <a:pt x="2767584" y="0"/>
                  </a:lnTo>
                  <a:close/>
                </a:path>
                <a:path w="2828925" h="439420">
                  <a:moveTo>
                    <a:pt x="2782824" y="6096"/>
                  </a:moveTo>
                  <a:lnTo>
                    <a:pt x="2770632" y="6096"/>
                  </a:lnTo>
                  <a:lnTo>
                    <a:pt x="2779776" y="9143"/>
                  </a:lnTo>
                  <a:lnTo>
                    <a:pt x="2791968" y="15240"/>
                  </a:lnTo>
                  <a:lnTo>
                    <a:pt x="2798064" y="21336"/>
                  </a:lnTo>
                  <a:lnTo>
                    <a:pt x="2804160" y="24384"/>
                  </a:lnTo>
                  <a:lnTo>
                    <a:pt x="2804160" y="30480"/>
                  </a:lnTo>
                  <a:lnTo>
                    <a:pt x="2807208" y="30480"/>
                  </a:lnTo>
                  <a:lnTo>
                    <a:pt x="2813304" y="36575"/>
                  </a:lnTo>
                  <a:lnTo>
                    <a:pt x="2813304" y="42671"/>
                  </a:lnTo>
                  <a:lnTo>
                    <a:pt x="2816352" y="42671"/>
                  </a:lnTo>
                  <a:lnTo>
                    <a:pt x="2816352" y="48768"/>
                  </a:lnTo>
                  <a:lnTo>
                    <a:pt x="2819400" y="48768"/>
                  </a:lnTo>
                  <a:lnTo>
                    <a:pt x="2819400" y="57912"/>
                  </a:lnTo>
                  <a:lnTo>
                    <a:pt x="2822448" y="57912"/>
                  </a:lnTo>
                  <a:lnTo>
                    <a:pt x="2819400" y="384047"/>
                  </a:lnTo>
                  <a:lnTo>
                    <a:pt x="2816352" y="393191"/>
                  </a:lnTo>
                  <a:lnTo>
                    <a:pt x="2813304" y="399288"/>
                  </a:lnTo>
                  <a:lnTo>
                    <a:pt x="2810256" y="402336"/>
                  </a:lnTo>
                  <a:lnTo>
                    <a:pt x="2807208" y="408431"/>
                  </a:lnTo>
                  <a:lnTo>
                    <a:pt x="2798064" y="417575"/>
                  </a:lnTo>
                  <a:lnTo>
                    <a:pt x="2791968" y="420624"/>
                  </a:lnTo>
                  <a:lnTo>
                    <a:pt x="2788920" y="423672"/>
                  </a:lnTo>
                  <a:lnTo>
                    <a:pt x="2782824" y="426719"/>
                  </a:lnTo>
                  <a:lnTo>
                    <a:pt x="2773680" y="429768"/>
                  </a:lnTo>
                  <a:lnTo>
                    <a:pt x="2758440" y="432816"/>
                  </a:lnTo>
                  <a:lnTo>
                    <a:pt x="2758440" y="435863"/>
                  </a:lnTo>
                  <a:lnTo>
                    <a:pt x="2775204" y="435863"/>
                  </a:lnTo>
                  <a:lnTo>
                    <a:pt x="2782824" y="432816"/>
                  </a:lnTo>
                  <a:lnTo>
                    <a:pt x="2816352" y="405384"/>
                  </a:lnTo>
                  <a:lnTo>
                    <a:pt x="2828544" y="377952"/>
                  </a:lnTo>
                  <a:lnTo>
                    <a:pt x="2828544" y="60959"/>
                  </a:lnTo>
                  <a:lnTo>
                    <a:pt x="2822448" y="45719"/>
                  </a:lnTo>
                  <a:lnTo>
                    <a:pt x="2816352" y="33528"/>
                  </a:lnTo>
                  <a:lnTo>
                    <a:pt x="2807208" y="21336"/>
                  </a:lnTo>
                  <a:lnTo>
                    <a:pt x="2795016" y="12191"/>
                  </a:lnTo>
                  <a:lnTo>
                    <a:pt x="2782824" y="6096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57600" y="6403847"/>
              <a:ext cx="2819400" cy="433070"/>
            </a:xfrm>
            <a:custGeom>
              <a:avLst/>
              <a:gdLst/>
              <a:ahLst/>
              <a:cxnLst/>
              <a:rect l="l" t="t" r="r" b="b"/>
              <a:pathLst>
                <a:path w="2819400" h="433070">
                  <a:moveTo>
                    <a:pt x="2749296" y="0"/>
                  </a:moveTo>
                  <a:lnTo>
                    <a:pt x="73151" y="0"/>
                  </a:lnTo>
                  <a:lnTo>
                    <a:pt x="45005" y="5857"/>
                  </a:lnTo>
                  <a:lnTo>
                    <a:pt x="21716" y="21716"/>
                  </a:lnTo>
                  <a:lnTo>
                    <a:pt x="5857" y="45005"/>
                  </a:lnTo>
                  <a:lnTo>
                    <a:pt x="0" y="73151"/>
                  </a:lnTo>
                  <a:lnTo>
                    <a:pt x="0" y="359663"/>
                  </a:lnTo>
                  <a:lnTo>
                    <a:pt x="5857" y="387810"/>
                  </a:lnTo>
                  <a:lnTo>
                    <a:pt x="21716" y="411098"/>
                  </a:lnTo>
                  <a:lnTo>
                    <a:pt x="45005" y="426958"/>
                  </a:lnTo>
                  <a:lnTo>
                    <a:pt x="73151" y="432815"/>
                  </a:lnTo>
                  <a:lnTo>
                    <a:pt x="2749296" y="432815"/>
                  </a:lnTo>
                  <a:lnTo>
                    <a:pt x="2776966" y="426958"/>
                  </a:lnTo>
                  <a:lnTo>
                    <a:pt x="2799207" y="411098"/>
                  </a:lnTo>
                  <a:lnTo>
                    <a:pt x="2814018" y="387810"/>
                  </a:lnTo>
                  <a:lnTo>
                    <a:pt x="2819400" y="359663"/>
                  </a:lnTo>
                  <a:lnTo>
                    <a:pt x="2819400" y="73151"/>
                  </a:lnTo>
                  <a:lnTo>
                    <a:pt x="2814018" y="45005"/>
                  </a:lnTo>
                  <a:lnTo>
                    <a:pt x="2799206" y="21716"/>
                  </a:lnTo>
                  <a:lnTo>
                    <a:pt x="2776966" y="5857"/>
                  </a:lnTo>
                  <a:lnTo>
                    <a:pt x="2749296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54552" y="6400800"/>
              <a:ext cx="2828925" cy="439420"/>
            </a:xfrm>
            <a:custGeom>
              <a:avLst/>
              <a:gdLst/>
              <a:ahLst/>
              <a:cxnLst/>
              <a:rect l="l" t="t" r="r" b="b"/>
              <a:pathLst>
                <a:path w="2828925" h="439420">
                  <a:moveTo>
                    <a:pt x="2767584" y="0"/>
                  </a:moveTo>
                  <a:lnTo>
                    <a:pt x="60960" y="0"/>
                  </a:lnTo>
                  <a:lnTo>
                    <a:pt x="45720" y="6096"/>
                  </a:lnTo>
                  <a:lnTo>
                    <a:pt x="12192" y="33528"/>
                  </a:lnTo>
                  <a:lnTo>
                    <a:pt x="0" y="60959"/>
                  </a:lnTo>
                  <a:lnTo>
                    <a:pt x="0" y="377952"/>
                  </a:lnTo>
                  <a:lnTo>
                    <a:pt x="21336" y="417575"/>
                  </a:lnTo>
                  <a:lnTo>
                    <a:pt x="60960" y="438912"/>
                  </a:lnTo>
                  <a:lnTo>
                    <a:pt x="2767584" y="438912"/>
                  </a:lnTo>
                  <a:lnTo>
                    <a:pt x="2782824" y="432816"/>
                  </a:lnTo>
                  <a:lnTo>
                    <a:pt x="2788919" y="429768"/>
                  </a:lnTo>
                  <a:lnTo>
                    <a:pt x="64008" y="429768"/>
                  </a:lnTo>
                  <a:lnTo>
                    <a:pt x="48768" y="423672"/>
                  </a:lnTo>
                  <a:lnTo>
                    <a:pt x="51815" y="423672"/>
                  </a:lnTo>
                  <a:lnTo>
                    <a:pt x="27432" y="411480"/>
                  </a:lnTo>
                  <a:lnTo>
                    <a:pt x="30480" y="411480"/>
                  </a:lnTo>
                  <a:lnTo>
                    <a:pt x="23622" y="402336"/>
                  </a:lnTo>
                  <a:lnTo>
                    <a:pt x="21336" y="402336"/>
                  </a:lnTo>
                  <a:lnTo>
                    <a:pt x="15239" y="390144"/>
                  </a:lnTo>
                  <a:lnTo>
                    <a:pt x="9144" y="374903"/>
                  </a:lnTo>
                  <a:lnTo>
                    <a:pt x="11582" y="374903"/>
                  </a:lnTo>
                  <a:lnTo>
                    <a:pt x="9144" y="362712"/>
                  </a:lnTo>
                  <a:lnTo>
                    <a:pt x="9144" y="76200"/>
                  </a:lnTo>
                  <a:lnTo>
                    <a:pt x="11582" y="64008"/>
                  </a:lnTo>
                  <a:lnTo>
                    <a:pt x="9144" y="64008"/>
                  </a:lnTo>
                  <a:lnTo>
                    <a:pt x="15239" y="48768"/>
                  </a:lnTo>
                  <a:lnTo>
                    <a:pt x="16763" y="48768"/>
                  </a:lnTo>
                  <a:lnTo>
                    <a:pt x="21336" y="39624"/>
                  </a:lnTo>
                  <a:lnTo>
                    <a:pt x="28194" y="30480"/>
                  </a:lnTo>
                  <a:lnTo>
                    <a:pt x="27432" y="30480"/>
                  </a:lnTo>
                  <a:lnTo>
                    <a:pt x="30480" y="27431"/>
                  </a:lnTo>
                  <a:lnTo>
                    <a:pt x="31496" y="27431"/>
                  </a:lnTo>
                  <a:lnTo>
                    <a:pt x="39624" y="21336"/>
                  </a:lnTo>
                  <a:lnTo>
                    <a:pt x="51815" y="15240"/>
                  </a:lnTo>
                  <a:lnTo>
                    <a:pt x="48768" y="15240"/>
                  </a:lnTo>
                  <a:lnTo>
                    <a:pt x="64008" y="12191"/>
                  </a:lnTo>
                  <a:lnTo>
                    <a:pt x="60960" y="12191"/>
                  </a:lnTo>
                  <a:lnTo>
                    <a:pt x="76200" y="9143"/>
                  </a:lnTo>
                  <a:lnTo>
                    <a:pt x="2788920" y="9143"/>
                  </a:lnTo>
                  <a:lnTo>
                    <a:pt x="2782824" y="6096"/>
                  </a:lnTo>
                  <a:lnTo>
                    <a:pt x="2767584" y="0"/>
                  </a:lnTo>
                  <a:close/>
                </a:path>
                <a:path w="2828925" h="439420">
                  <a:moveTo>
                    <a:pt x="2807208" y="399288"/>
                  </a:moveTo>
                  <a:lnTo>
                    <a:pt x="2798064" y="411480"/>
                  </a:lnTo>
                  <a:lnTo>
                    <a:pt x="2801112" y="411480"/>
                  </a:lnTo>
                  <a:lnTo>
                    <a:pt x="2776728" y="423672"/>
                  </a:lnTo>
                  <a:lnTo>
                    <a:pt x="2779776" y="423672"/>
                  </a:lnTo>
                  <a:lnTo>
                    <a:pt x="2764536" y="429768"/>
                  </a:lnTo>
                  <a:lnTo>
                    <a:pt x="2788919" y="429768"/>
                  </a:lnTo>
                  <a:lnTo>
                    <a:pt x="2795016" y="426719"/>
                  </a:lnTo>
                  <a:lnTo>
                    <a:pt x="2807208" y="417575"/>
                  </a:lnTo>
                  <a:lnTo>
                    <a:pt x="2816352" y="405384"/>
                  </a:lnTo>
                  <a:lnTo>
                    <a:pt x="2817876" y="402336"/>
                  </a:lnTo>
                  <a:lnTo>
                    <a:pt x="2807208" y="402336"/>
                  </a:lnTo>
                  <a:lnTo>
                    <a:pt x="2807208" y="399288"/>
                  </a:lnTo>
                  <a:close/>
                </a:path>
                <a:path w="2828925" h="439420">
                  <a:moveTo>
                    <a:pt x="21336" y="399288"/>
                  </a:moveTo>
                  <a:lnTo>
                    <a:pt x="21336" y="402336"/>
                  </a:lnTo>
                  <a:lnTo>
                    <a:pt x="23622" y="402336"/>
                  </a:lnTo>
                  <a:lnTo>
                    <a:pt x="21336" y="399288"/>
                  </a:lnTo>
                  <a:close/>
                </a:path>
                <a:path w="2828925" h="439420">
                  <a:moveTo>
                    <a:pt x="2816352" y="374903"/>
                  </a:moveTo>
                  <a:lnTo>
                    <a:pt x="2813304" y="390144"/>
                  </a:lnTo>
                  <a:lnTo>
                    <a:pt x="2807208" y="402336"/>
                  </a:lnTo>
                  <a:lnTo>
                    <a:pt x="2817876" y="402336"/>
                  </a:lnTo>
                  <a:lnTo>
                    <a:pt x="2822448" y="393191"/>
                  </a:lnTo>
                  <a:lnTo>
                    <a:pt x="2828544" y="377952"/>
                  </a:lnTo>
                  <a:lnTo>
                    <a:pt x="2816352" y="377952"/>
                  </a:lnTo>
                  <a:lnTo>
                    <a:pt x="2816352" y="374903"/>
                  </a:lnTo>
                  <a:close/>
                </a:path>
                <a:path w="2828925" h="439420">
                  <a:moveTo>
                    <a:pt x="11582" y="374903"/>
                  </a:moveTo>
                  <a:lnTo>
                    <a:pt x="9144" y="374903"/>
                  </a:lnTo>
                  <a:lnTo>
                    <a:pt x="12192" y="377952"/>
                  </a:lnTo>
                  <a:lnTo>
                    <a:pt x="11582" y="374903"/>
                  </a:lnTo>
                  <a:close/>
                </a:path>
                <a:path w="2828925" h="439420">
                  <a:moveTo>
                    <a:pt x="2828544" y="60959"/>
                  </a:moveTo>
                  <a:lnTo>
                    <a:pt x="2816352" y="60959"/>
                  </a:lnTo>
                  <a:lnTo>
                    <a:pt x="2819400" y="76200"/>
                  </a:lnTo>
                  <a:lnTo>
                    <a:pt x="2819400" y="362712"/>
                  </a:lnTo>
                  <a:lnTo>
                    <a:pt x="2816352" y="377952"/>
                  </a:lnTo>
                  <a:lnTo>
                    <a:pt x="2828544" y="377952"/>
                  </a:lnTo>
                  <a:lnTo>
                    <a:pt x="2828544" y="60959"/>
                  </a:lnTo>
                  <a:close/>
                </a:path>
                <a:path w="2828925" h="439420">
                  <a:moveTo>
                    <a:pt x="12192" y="60959"/>
                  </a:moveTo>
                  <a:lnTo>
                    <a:pt x="9144" y="64008"/>
                  </a:lnTo>
                  <a:lnTo>
                    <a:pt x="11582" y="64008"/>
                  </a:lnTo>
                  <a:lnTo>
                    <a:pt x="12192" y="60959"/>
                  </a:lnTo>
                  <a:close/>
                </a:path>
                <a:path w="2828925" h="439420">
                  <a:moveTo>
                    <a:pt x="2823667" y="48768"/>
                  </a:moveTo>
                  <a:lnTo>
                    <a:pt x="2813304" y="48768"/>
                  </a:lnTo>
                  <a:lnTo>
                    <a:pt x="2816352" y="64008"/>
                  </a:lnTo>
                  <a:lnTo>
                    <a:pt x="2816352" y="60959"/>
                  </a:lnTo>
                  <a:lnTo>
                    <a:pt x="2828544" y="60959"/>
                  </a:lnTo>
                  <a:lnTo>
                    <a:pt x="2823667" y="48768"/>
                  </a:lnTo>
                  <a:close/>
                </a:path>
                <a:path w="2828925" h="439420">
                  <a:moveTo>
                    <a:pt x="16763" y="48768"/>
                  </a:moveTo>
                  <a:lnTo>
                    <a:pt x="15239" y="48768"/>
                  </a:lnTo>
                  <a:lnTo>
                    <a:pt x="15239" y="51815"/>
                  </a:lnTo>
                  <a:lnTo>
                    <a:pt x="16763" y="48768"/>
                  </a:lnTo>
                  <a:close/>
                </a:path>
                <a:path w="2828925" h="439420">
                  <a:moveTo>
                    <a:pt x="2799370" y="29173"/>
                  </a:moveTo>
                  <a:lnTo>
                    <a:pt x="2807208" y="39624"/>
                  </a:lnTo>
                  <a:lnTo>
                    <a:pt x="2813304" y="51815"/>
                  </a:lnTo>
                  <a:lnTo>
                    <a:pt x="2813304" y="48768"/>
                  </a:lnTo>
                  <a:lnTo>
                    <a:pt x="2823667" y="48768"/>
                  </a:lnTo>
                  <a:lnTo>
                    <a:pt x="2822448" y="45719"/>
                  </a:lnTo>
                  <a:lnTo>
                    <a:pt x="2816352" y="33528"/>
                  </a:lnTo>
                  <a:lnTo>
                    <a:pt x="2814066" y="30480"/>
                  </a:lnTo>
                  <a:lnTo>
                    <a:pt x="2801112" y="30480"/>
                  </a:lnTo>
                  <a:lnTo>
                    <a:pt x="2799370" y="29173"/>
                  </a:lnTo>
                  <a:close/>
                </a:path>
                <a:path w="2828925" h="439420">
                  <a:moveTo>
                    <a:pt x="30480" y="27431"/>
                  </a:moveTo>
                  <a:lnTo>
                    <a:pt x="27432" y="30480"/>
                  </a:lnTo>
                  <a:lnTo>
                    <a:pt x="29173" y="29173"/>
                  </a:lnTo>
                  <a:lnTo>
                    <a:pt x="30480" y="27431"/>
                  </a:lnTo>
                  <a:close/>
                </a:path>
                <a:path w="2828925" h="439420">
                  <a:moveTo>
                    <a:pt x="29173" y="29173"/>
                  </a:moveTo>
                  <a:lnTo>
                    <a:pt x="27432" y="30480"/>
                  </a:lnTo>
                  <a:lnTo>
                    <a:pt x="28194" y="30480"/>
                  </a:lnTo>
                  <a:lnTo>
                    <a:pt x="29173" y="29173"/>
                  </a:lnTo>
                  <a:close/>
                </a:path>
                <a:path w="2828925" h="439420">
                  <a:moveTo>
                    <a:pt x="2798064" y="27431"/>
                  </a:moveTo>
                  <a:lnTo>
                    <a:pt x="2799370" y="29173"/>
                  </a:lnTo>
                  <a:lnTo>
                    <a:pt x="2801112" y="30480"/>
                  </a:lnTo>
                  <a:lnTo>
                    <a:pt x="2798064" y="27431"/>
                  </a:lnTo>
                  <a:close/>
                </a:path>
                <a:path w="2828925" h="439420">
                  <a:moveTo>
                    <a:pt x="2811779" y="27431"/>
                  </a:moveTo>
                  <a:lnTo>
                    <a:pt x="2798064" y="27431"/>
                  </a:lnTo>
                  <a:lnTo>
                    <a:pt x="2801112" y="30480"/>
                  </a:lnTo>
                  <a:lnTo>
                    <a:pt x="2814066" y="30480"/>
                  </a:lnTo>
                  <a:lnTo>
                    <a:pt x="2811779" y="27431"/>
                  </a:lnTo>
                  <a:close/>
                </a:path>
                <a:path w="2828925" h="439420">
                  <a:moveTo>
                    <a:pt x="31496" y="27431"/>
                  </a:moveTo>
                  <a:lnTo>
                    <a:pt x="30480" y="27431"/>
                  </a:lnTo>
                  <a:lnTo>
                    <a:pt x="29173" y="29173"/>
                  </a:lnTo>
                  <a:lnTo>
                    <a:pt x="31496" y="27431"/>
                  </a:lnTo>
                  <a:close/>
                </a:path>
                <a:path w="2828925" h="439420">
                  <a:moveTo>
                    <a:pt x="2788920" y="9143"/>
                  </a:moveTo>
                  <a:lnTo>
                    <a:pt x="2752344" y="9143"/>
                  </a:lnTo>
                  <a:lnTo>
                    <a:pt x="2767584" y="12191"/>
                  </a:lnTo>
                  <a:lnTo>
                    <a:pt x="2764536" y="12191"/>
                  </a:lnTo>
                  <a:lnTo>
                    <a:pt x="2779776" y="15240"/>
                  </a:lnTo>
                  <a:lnTo>
                    <a:pt x="2776728" y="15240"/>
                  </a:lnTo>
                  <a:lnTo>
                    <a:pt x="2788920" y="21336"/>
                  </a:lnTo>
                  <a:lnTo>
                    <a:pt x="2799370" y="29173"/>
                  </a:lnTo>
                  <a:lnTo>
                    <a:pt x="2798064" y="27431"/>
                  </a:lnTo>
                  <a:lnTo>
                    <a:pt x="2811779" y="27431"/>
                  </a:lnTo>
                  <a:lnTo>
                    <a:pt x="2807208" y="21336"/>
                  </a:lnTo>
                  <a:lnTo>
                    <a:pt x="2795016" y="12191"/>
                  </a:lnTo>
                  <a:lnTo>
                    <a:pt x="2788920" y="9143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30828" y="5370067"/>
            <a:ext cx="2471420" cy="1380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PC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Captains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Precinct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Committeemen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Leaders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87552" y="2511551"/>
            <a:ext cx="1914525" cy="390525"/>
            <a:chOff x="987552" y="2511551"/>
            <a:chExt cx="1914525" cy="390525"/>
          </a:xfrm>
        </p:grpSpPr>
        <p:sp>
          <p:nvSpPr>
            <p:cNvPr id="20" name="object 20"/>
            <p:cNvSpPr/>
            <p:nvPr/>
          </p:nvSpPr>
          <p:spPr>
            <a:xfrm>
              <a:off x="990600" y="2519348"/>
              <a:ext cx="1905000" cy="376555"/>
            </a:xfrm>
            <a:custGeom>
              <a:avLst/>
              <a:gdLst/>
              <a:ahLst/>
              <a:cxnLst/>
              <a:rect l="l" t="t" r="r" b="b"/>
              <a:pathLst>
                <a:path w="1905000" h="376555">
                  <a:moveTo>
                    <a:pt x="7772" y="31522"/>
                  </a:moveTo>
                  <a:lnTo>
                    <a:pt x="5286" y="35113"/>
                  </a:lnTo>
                  <a:lnTo>
                    <a:pt x="4748" y="37570"/>
                  </a:lnTo>
                  <a:lnTo>
                    <a:pt x="7772" y="31522"/>
                  </a:lnTo>
                  <a:close/>
                </a:path>
                <a:path w="1905000" h="376555">
                  <a:moveTo>
                    <a:pt x="21907" y="12968"/>
                  </a:moveTo>
                  <a:lnTo>
                    <a:pt x="19431" y="14682"/>
                  </a:lnTo>
                  <a:lnTo>
                    <a:pt x="17716" y="17159"/>
                  </a:lnTo>
                  <a:lnTo>
                    <a:pt x="21907" y="12968"/>
                  </a:lnTo>
                  <a:close/>
                </a:path>
                <a:path w="1905000" h="376555">
                  <a:moveTo>
                    <a:pt x="42319" y="0"/>
                  </a:moveTo>
                  <a:lnTo>
                    <a:pt x="39862" y="537"/>
                  </a:lnTo>
                  <a:lnTo>
                    <a:pt x="36271" y="3023"/>
                  </a:lnTo>
                  <a:lnTo>
                    <a:pt x="42319" y="0"/>
                  </a:lnTo>
                  <a:close/>
                </a:path>
                <a:path w="1905000" h="376555">
                  <a:moveTo>
                    <a:pt x="48733" y="373208"/>
                  </a:moveTo>
                  <a:lnTo>
                    <a:pt x="64008" y="376251"/>
                  </a:lnTo>
                  <a:lnTo>
                    <a:pt x="1844039" y="376251"/>
                  </a:lnTo>
                  <a:lnTo>
                    <a:pt x="1844189" y="376221"/>
                  </a:lnTo>
                  <a:lnTo>
                    <a:pt x="48733" y="373208"/>
                  </a:lnTo>
                  <a:close/>
                </a:path>
                <a:path w="1905000" h="376555">
                  <a:moveTo>
                    <a:pt x="31588" y="366137"/>
                  </a:moveTo>
                  <a:lnTo>
                    <a:pt x="39862" y="371441"/>
                  </a:lnTo>
                  <a:lnTo>
                    <a:pt x="43741" y="372214"/>
                  </a:lnTo>
                  <a:lnTo>
                    <a:pt x="31588" y="366137"/>
                  </a:lnTo>
                  <a:close/>
                </a:path>
                <a:path w="1905000" h="376555">
                  <a:moveTo>
                    <a:pt x="15240" y="351867"/>
                  </a:moveTo>
                  <a:lnTo>
                    <a:pt x="14704" y="351867"/>
                  </a:lnTo>
                  <a:lnTo>
                    <a:pt x="19431" y="358344"/>
                  </a:lnTo>
                  <a:lnTo>
                    <a:pt x="25799" y="362426"/>
                  </a:lnTo>
                  <a:lnTo>
                    <a:pt x="15240" y="351867"/>
                  </a:lnTo>
                  <a:close/>
                </a:path>
                <a:path w="1905000" h="376555">
                  <a:moveTo>
                    <a:pt x="12191" y="345771"/>
                  </a:moveTo>
                  <a:lnTo>
                    <a:pt x="10256" y="345771"/>
                  </a:lnTo>
                  <a:lnTo>
                    <a:pt x="12191" y="348424"/>
                  </a:lnTo>
                  <a:lnTo>
                    <a:pt x="12191" y="345771"/>
                  </a:lnTo>
                  <a:close/>
                </a:path>
                <a:path w="1905000" h="376555">
                  <a:moveTo>
                    <a:pt x="6096" y="333579"/>
                  </a:moveTo>
                  <a:lnTo>
                    <a:pt x="4084" y="333579"/>
                  </a:lnTo>
                  <a:lnTo>
                    <a:pt x="5286" y="338961"/>
                  </a:lnTo>
                  <a:lnTo>
                    <a:pt x="9143" y="344247"/>
                  </a:lnTo>
                  <a:lnTo>
                    <a:pt x="9143" y="339675"/>
                  </a:lnTo>
                  <a:lnTo>
                    <a:pt x="6096" y="339675"/>
                  </a:lnTo>
                  <a:lnTo>
                    <a:pt x="6096" y="333579"/>
                  </a:lnTo>
                  <a:close/>
                </a:path>
                <a:path w="1905000" h="376555">
                  <a:moveTo>
                    <a:pt x="3047" y="315291"/>
                  </a:moveTo>
                  <a:lnTo>
                    <a:pt x="0" y="315291"/>
                  </a:lnTo>
                  <a:lnTo>
                    <a:pt x="3047" y="328938"/>
                  </a:lnTo>
                  <a:lnTo>
                    <a:pt x="3047" y="315291"/>
                  </a:lnTo>
                  <a:close/>
                </a:path>
                <a:path w="1905000" h="376555">
                  <a:moveTo>
                    <a:pt x="1866074" y="172"/>
                  </a:moveTo>
                  <a:lnTo>
                    <a:pt x="1869679" y="1975"/>
                  </a:lnTo>
                  <a:lnTo>
                    <a:pt x="1867709" y="537"/>
                  </a:lnTo>
                  <a:lnTo>
                    <a:pt x="1866074" y="172"/>
                  </a:lnTo>
                  <a:close/>
                </a:path>
                <a:path w="1905000" h="376555">
                  <a:moveTo>
                    <a:pt x="1895856" y="28352"/>
                  </a:moveTo>
                  <a:lnTo>
                    <a:pt x="1895856" y="28779"/>
                  </a:lnTo>
                  <a:lnTo>
                    <a:pt x="1896129" y="28779"/>
                  </a:lnTo>
                  <a:lnTo>
                    <a:pt x="1895856" y="28352"/>
                  </a:lnTo>
                  <a:close/>
                </a:path>
                <a:path w="1905000" h="376555">
                  <a:moveTo>
                    <a:pt x="1898904" y="33107"/>
                  </a:moveTo>
                  <a:lnTo>
                    <a:pt x="1898904" y="34875"/>
                  </a:lnTo>
                  <a:lnTo>
                    <a:pt x="1900037" y="34875"/>
                  </a:lnTo>
                  <a:lnTo>
                    <a:pt x="1898904" y="33107"/>
                  </a:lnTo>
                  <a:close/>
                </a:path>
                <a:path w="1905000" h="376555">
                  <a:moveTo>
                    <a:pt x="1904818" y="58350"/>
                  </a:moveTo>
                  <a:lnTo>
                    <a:pt x="1901988" y="330112"/>
                  </a:lnTo>
                  <a:lnTo>
                    <a:pt x="1905000" y="315291"/>
                  </a:lnTo>
                  <a:lnTo>
                    <a:pt x="1905000" y="59259"/>
                  </a:lnTo>
                  <a:lnTo>
                    <a:pt x="1904818" y="58350"/>
                  </a:lnTo>
                  <a:close/>
                </a:path>
                <a:path w="1905000" h="376555">
                  <a:moveTo>
                    <a:pt x="1900825" y="335831"/>
                  </a:moveTo>
                  <a:lnTo>
                    <a:pt x="1896617" y="344247"/>
                  </a:lnTo>
                  <a:lnTo>
                    <a:pt x="1900189" y="338961"/>
                  </a:lnTo>
                  <a:lnTo>
                    <a:pt x="1900825" y="335831"/>
                  </a:lnTo>
                  <a:close/>
                </a:path>
                <a:path w="1905000" h="376555">
                  <a:moveTo>
                    <a:pt x="1888680" y="355995"/>
                  </a:moveTo>
                  <a:lnTo>
                    <a:pt x="1884743" y="359932"/>
                  </a:lnTo>
                  <a:lnTo>
                    <a:pt x="1887093" y="358344"/>
                  </a:lnTo>
                  <a:lnTo>
                    <a:pt x="1888680" y="355995"/>
                  </a:lnTo>
                  <a:close/>
                </a:path>
                <a:path w="1905000" h="376555">
                  <a:moveTo>
                    <a:pt x="1872995" y="367869"/>
                  </a:moveTo>
                  <a:lnTo>
                    <a:pt x="1864580" y="372077"/>
                  </a:lnTo>
                  <a:lnTo>
                    <a:pt x="1867709" y="371441"/>
                  </a:lnTo>
                  <a:lnTo>
                    <a:pt x="1872995" y="36786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7552" y="2511551"/>
              <a:ext cx="1914525" cy="390525"/>
            </a:xfrm>
            <a:custGeom>
              <a:avLst/>
              <a:gdLst/>
              <a:ahLst/>
              <a:cxnLst/>
              <a:rect l="l" t="t" r="r" b="b"/>
              <a:pathLst>
                <a:path w="1914525" h="390525">
                  <a:moveTo>
                    <a:pt x="1859279" y="0"/>
                  </a:moveTo>
                  <a:lnTo>
                    <a:pt x="54863" y="0"/>
                  </a:lnTo>
                  <a:lnTo>
                    <a:pt x="18287" y="18287"/>
                  </a:lnTo>
                  <a:lnTo>
                    <a:pt x="0" y="54863"/>
                  </a:lnTo>
                  <a:lnTo>
                    <a:pt x="0" y="335280"/>
                  </a:lnTo>
                  <a:lnTo>
                    <a:pt x="18287" y="371856"/>
                  </a:lnTo>
                  <a:lnTo>
                    <a:pt x="54863" y="390144"/>
                  </a:lnTo>
                  <a:lnTo>
                    <a:pt x="1859279" y="390144"/>
                  </a:lnTo>
                  <a:lnTo>
                    <a:pt x="1871472" y="384048"/>
                  </a:lnTo>
                  <a:lnTo>
                    <a:pt x="48767" y="381000"/>
                  </a:lnTo>
                  <a:lnTo>
                    <a:pt x="30479" y="371856"/>
                  </a:lnTo>
                  <a:lnTo>
                    <a:pt x="18287" y="359663"/>
                  </a:lnTo>
                  <a:lnTo>
                    <a:pt x="15239" y="359663"/>
                  </a:lnTo>
                  <a:lnTo>
                    <a:pt x="15239" y="353568"/>
                  </a:lnTo>
                  <a:lnTo>
                    <a:pt x="12191" y="353568"/>
                  </a:lnTo>
                  <a:lnTo>
                    <a:pt x="12191" y="347472"/>
                  </a:lnTo>
                  <a:lnTo>
                    <a:pt x="9143" y="347472"/>
                  </a:lnTo>
                  <a:lnTo>
                    <a:pt x="9143" y="341375"/>
                  </a:lnTo>
                  <a:lnTo>
                    <a:pt x="6095" y="341375"/>
                  </a:lnTo>
                  <a:lnTo>
                    <a:pt x="6095" y="323088"/>
                  </a:lnTo>
                  <a:lnTo>
                    <a:pt x="3047" y="323088"/>
                  </a:lnTo>
                  <a:lnTo>
                    <a:pt x="3047" y="67056"/>
                  </a:lnTo>
                  <a:lnTo>
                    <a:pt x="15239" y="30480"/>
                  </a:lnTo>
                  <a:lnTo>
                    <a:pt x="48767" y="6096"/>
                  </a:lnTo>
                  <a:lnTo>
                    <a:pt x="67056" y="3048"/>
                  </a:lnTo>
                  <a:lnTo>
                    <a:pt x="1865376" y="3048"/>
                  </a:lnTo>
                  <a:lnTo>
                    <a:pt x="1859279" y="0"/>
                  </a:lnTo>
                  <a:close/>
                </a:path>
                <a:path w="1914525" h="390525">
                  <a:moveTo>
                    <a:pt x="1865376" y="3048"/>
                  </a:moveTo>
                  <a:lnTo>
                    <a:pt x="1847088" y="3048"/>
                  </a:lnTo>
                  <a:lnTo>
                    <a:pt x="1865376" y="6096"/>
                  </a:lnTo>
                  <a:lnTo>
                    <a:pt x="1883664" y="15239"/>
                  </a:lnTo>
                  <a:lnTo>
                    <a:pt x="1898903" y="30480"/>
                  </a:lnTo>
                  <a:lnTo>
                    <a:pt x="1898903" y="36575"/>
                  </a:lnTo>
                  <a:lnTo>
                    <a:pt x="1901952" y="36575"/>
                  </a:lnTo>
                  <a:lnTo>
                    <a:pt x="1901952" y="42672"/>
                  </a:lnTo>
                  <a:lnTo>
                    <a:pt x="1905000" y="42672"/>
                  </a:lnTo>
                  <a:lnTo>
                    <a:pt x="1905000" y="48768"/>
                  </a:lnTo>
                  <a:lnTo>
                    <a:pt x="1908048" y="48768"/>
                  </a:lnTo>
                  <a:lnTo>
                    <a:pt x="1905000" y="341375"/>
                  </a:lnTo>
                  <a:lnTo>
                    <a:pt x="1895855" y="359663"/>
                  </a:lnTo>
                  <a:lnTo>
                    <a:pt x="1883664" y="371856"/>
                  </a:lnTo>
                  <a:lnTo>
                    <a:pt x="1865376" y="381000"/>
                  </a:lnTo>
                  <a:lnTo>
                    <a:pt x="1865376" y="384048"/>
                  </a:lnTo>
                  <a:lnTo>
                    <a:pt x="1871472" y="384048"/>
                  </a:lnTo>
                  <a:lnTo>
                    <a:pt x="1895855" y="371856"/>
                  </a:lnTo>
                  <a:lnTo>
                    <a:pt x="1914143" y="335280"/>
                  </a:lnTo>
                  <a:lnTo>
                    <a:pt x="1914143" y="54863"/>
                  </a:lnTo>
                  <a:lnTo>
                    <a:pt x="1895855" y="18287"/>
                  </a:lnTo>
                  <a:lnTo>
                    <a:pt x="1865376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90600" y="2514599"/>
              <a:ext cx="1905000" cy="381000"/>
            </a:xfrm>
            <a:custGeom>
              <a:avLst/>
              <a:gdLst/>
              <a:ahLst/>
              <a:cxnLst/>
              <a:rect l="l" t="t" r="r" b="b"/>
              <a:pathLst>
                <a:path w="1905000" h="381000">
                  <a:moveTo>
                    <a:pt x="1844039" y="0"/>
                  </a:moveTo>
                  <a:lnTo>
                    <a:pt x="64008" y="0"/>
                  </a:lnTo>
                  <a:lnTo>
                    <a:pt x="39862" y="5286"/>
                  </a:lnTo>
                  <a:lnTo>
                    <a:pt x="19431" y="19431"/>
                  </a:lnTo>
                  <a:lnTo>
                    <a:pt x="5286" y="39862"/>
                  </a:lnTo>
                  <a:lnTo>
                    <a:pt x="0" y="64008"/>
                  </a:lnTo>
                  <a:lnTo>
                    <a:pt x="0" y="320039"/>
                  </a:lnTo>
                  <a:lnTo>
                    <a:pt x="5286" y="343709"/>
                  </a:lnTo>
                  <a:lnTo>
                    <a:pt x="19431" y="363092"/>
                  </a:lnTo>
                  <a:lnTo>
                    <a:pt x="39862" y="376189"/>
                  </a:lnTo>
                  <a:lnTo>
                    <a:pt x="64008" y="381000"/>
                  </a:lnTo>
                  <a:lnTo>
                    <a:pt x="1844039" y="381000"/>
                  </a:lnTo>
                  <a:lnTo>
                    <a:pt x="1867709" y="376189"/>
                  </a:lnTo>
                  <a:lnTo>
                    <a:pt x="1887093" y="363092"/>
                  </a:lnTo>
                  <a:lnTo>
                    <a:pt x="1900189" y="343709"/>
                  </a:lnTo>
                  <a:lnTo>
                    <a:pt x="1905000" y="320039"/>
                  </a:lnTo>
                  <a:lnTo>
                    <a:pt x="1905000" y="64008"/>
                  </a:lnTo>
                  <a:lnTo>
                    <a:pt x="1900189" y="39862"/>
                  </a:lnTo>
                  <a:lnTo>
                    <a:pt x="1887093" y="19431"/>
                  </a:lnTo>
                  <a:lnTo>
                    <a:pt x="1867709" y="5286"/>
                  </a:lnTo>
                  <a:lnTo>
                    <a:pt x="1844039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87552" y="2511551"/>
              <a:ext cx="1914525" cy="390525"/>
            </a:xfrm>
            <a:custGeom>
              <a:avLst/>
              <a:gdLst/>
              <a:ahLst/>
              <a:cxnLst/>
              <a:rect l="l" t="t" r="r" b="b"/>
              <a:pathLst>
                <a:path w="1914525" h="390525">
                  <a:moveTo>
                    <a:pt x="1859279" y="0"/>
                  </a:moveTo>
                  <a:lnTo>
                    <a:pt x="54863" y="0"/>
                  </a:lnTo>
                  <a:lnTo>
                    <a:pt x="18287" y="18287"/>
                  </a:lnTo>
                  <a:lnTo>
                    <a:pt x="0" y="54863"/>
                  </a:lnTo>
                  <a:lnTo>
                    <a:pt x="0" y="335280"/>
                  </a:lnTo>
                  <a:lnTo>
                    <a:pt x="18287" y="371856"/>
                  </a:lnTo>
                  <a:lnTo>
                    <a:pt x="54863" y="390144"/>
                  </a:lnTo>
                  <a:lnTo>
                    <a:pt x="1859279" y="390144"/>
                  </a:lnTo>
                  <a:lnTo>
                    <a:pt x="1877568" y="381000"/>
                  </a:lnTo>
                  <a:lnTo>
                    <a:pt x="57911" y="381000"/>
                  </a:lnTo>
                  <a:lnTo>
                    <a:pt x="45719" y="374903"/>
                  </a:lnTo>
                  <a:lnTo>
                    <a:pt x="33528" y="371856"/>
                  </a:lnTo>
                  <a:lnTo>
                    <a:pt x="36575" y="371856"/>
                  </a:lnTo>
                  <a:lnTo>
                    <a:pt x="21335" y="356615"/>
                  </a:lnTo>
                  <a:lnTo>
                    <a:pt x="18287" y="356615"/>
                  </a:lnTo>
                  <a:lnTo>
                    <a:pt x="12191" y="344424"/>
                  </a:lnTo>
                  <a:lnTo>
                    <a:pt x="15239" y="344424"/>
                  </a:lnTo>
                  <a:lnTo>
                    <a:pt x="10668" y="335280"/>
                  </a:lnTo>
                  <a:lnTo>
                    <a:pt x="9143" y="335280"/>
                  </a:lnTo>
                  <a:lnTo>
                    <a:pt x="9143" y="54863"/>
                  </a:lnTo>
                  <a:lnTo>
                    <a:pt x="10668" y="54863"/>
                  </a:lnTo>
                  <a:lnTo>
                    <a:pt x="15239" y="45720"/>
                  </a:lnTo>
                  <a:lnTo>
                    <a:pt x="12191" y="45720"/>
                  </a:lnTo>
                  <a:lnTo>
                    <a:pt x="18287" y="33527"/>
                  </a:lnTo>
                  <a:lnTo>
                    <a:pt x="21336" y="33527"/>
                  </a:lnTo>
                  <a:lnTo>
                    <a:pt x="36575" y="18287"/>
                  </a:lnTo>
                  <a:lnTo>
                    <a:pt x="33528" y="18287"/>
                  </a:lnTo>
                  <a:lnTo>
                    <a:pt x="45719" y="12192"/>
                  </a:lnTo>
                  <a:lnTo>
                    <a:pt x="51815" y="12192"/>
                  </a:lnTo>
                  <a:lnTo>
                    <a:pt x="57911" y="9144"/>
                  </a:lnTo>
                  <a:lnTo>
                    <a:pt x="1877568" y="9144"/>
                  </a:lnTo>
                  <a:lnTo>
                    <a:pt x="1859279" y="0"/>
                  </a:lnTo>
                  <a:close/>
                </a:path>
                <a:path w="1914525" h="390525">
                  <a:moveTo>
                    <a:pt x="54863" y="377951"/>
                  </a:moveTo>
                  <a:lnTo>
                    <a:pt x="57911" y="381000"/>
                  </a:lnTo>
                  <a:lnTo>
                    <a:pt x="70103" y="381000"/>
                  </a:lnTo>
                  <a:lnTo>
                    <a:pt x="54863" y="377951"/>
                  </a:lnTo>
                  <a:close/>
                </a:path>
                <a:path w="1914525" h="390525">
                  <a:moveTo>
                    <a:pt x="1859279" y="377951"/>
                  </a:moveTo>
                  <a:lnTo>
                    <a:pt x="1844039" y="381000"/>
                  </a:lnTo>
                  <a:lnTo>
                    <a:pt x="1856231" y="381000"/>
                  </a:lnTo>
                  <a:lnTo>
                    <a:pt x="1859279" y="377951"/>
                  </a:lnTo>
                  <a:close/>
                </a:path>
                <a:path w="1914525" h="390525">
                  <a:moveTo>
                    <a:pt x="1895855" y="353568"/>
                  </a:moveTo>
                  <a:lnTo>
                    <a:pt x="1877567" y="371856"/>
                  </a:lnTo>
                  <a:lnTo>
                    <a:pt x="1880615" y="371856"/>
                  </a:lnTo>
                  <a:lnTo>
                    <a:pt x="1868424" y="374903"/>
                  </a:lnTo>
                  <a:lnTo>
                    <a:pt x="1856231" y="381000"/>
                  </a:lnTo>
                  <a:lnTo>
                    <a:pt x="1877568" y="381000"/>
                  </a:lnTo>
                  <a:lnTo>
                    <a:pt x="1895855" y="371856"/>
                  </a:lnTo>
                  <a:lnTo>
                    <a:pt x="1903476" y="356615"/>
                  </a:lnTo>
                  <a:lnTo>
                    <a:pt x="1895855" y="356615"/>
                  </a:lnTo>
                  <a:lnTo>
                    <a:pt x="1895855" y="353568"/>
                  </a:lnTo>
                  <a:close/>
                </a:path>
                <a:path w="1914525" h="390525">
                  <a:moveTo>
                    <a:pt x="18287" y="353568"/>
                  </a:moveTo>
                  <a:lnTo>
                    <a:pt x="18287" y="356615"/>
                  </a:lnTo>
                  <a:lnTo>
                    <a:pt x="21335" y="356615"/>
                  </a:lnTo>
                  <a:lnTo>
                    <a:pt x="18287" y="353568"/>
                  </a:lnTo>
                  <a:close/>
                </a:path>
                <a:path w="1914525" h="390525">
                  <a:moveTo>
                    <a:pt x="1914143" y="332232"/>
                  </a:moveTo>
                  <a:lnTo>
                    <a:pt x="1905000" y="332232"/>
                  </a:lnTo>
                  <a:lnTo>
                    <a:pt x="1898903" y="344424"/>
                  </a:lnTo>
                  <a:lnTo>
                    <a:pt x="1895855" y="356615"/>
                  </a:lnTo>
                  <a:lnTo>
                    <a:pt x="1903476" y="356615"/>
                  </a:lnTo>
                  <a:lnTo>
                    <a:pt x="1914143" y="335280"/>
                  </a:lnTo>
                  <a:lnTo>
                    <a:pt x="1914143" y="332232"/>
                  </a:lnTo>
                  <a:close/>
                </a:path>
                <a:path w="1914525" h="390525">
                  <a:moveTo>
                    <a:pt x="9143" y="332232"/>
                  </a:moveTo>
                  <a:lnTo>
                    <a:pt x="9143" y="335280"/>
                  </a:lnTo>
                  <a:lnTo>
                    <a:pt x="10668" y="335280"/>
                  </a:lnTo>
                  <a:lnTo>
                    <a:pt x="9143" y="332232"/>
                  </a:lnTo>
                  <a:close/>
                </a:path>
                <a:path w="1914525" h="390525">
                  <a:moveTo>
                    <a:pt x="1905000" y="320039"/>
                  </a:moveTo>
                  <a:lnTo>
                    <a:pt x="1901952" y="335280"/>
                  </a:lnTo>
                  <a:lnTo>
                    <a:pt x="1905000" y="332232"/>
                  </a:lnTo>
                  <a:lnTo>
                    <a:pt x="1914143" y="332232"/>
                  </a:lnTo>
                  <a:lnTo>
                    <a:pt x="1914143" y="323088"/>
                  </a:lnTo>
                  <a:lnTo>
                    <a:pt x="1905000" y="323088"/>
                  </a:lnTo>
                  <a:lnTo>
                    <a:pt x="1905000" y="320039"/>
                  </a:lnTo>
                  <a:close/>
                </a:path>
                <a:path w="1914525" h="390525">
                  <a:moveTo>
                    <a:pt x="1914143" y="67056"/>
                  </a:moveTo>
                  <a:lnTo>
                    <a:pt x="1905000" y="67056"/>
                  </a:lnTo>
                  <a:lnTo>
                    <a:pt x="1905000" y="323088"/>
                  </a:lnTo>
                  <a:lnTo>
                    <a:pt x="1914143" y="323088"/>
                  </a:lnTo>
                  <a:lnTo>
                    <a:pt x="1914143" y="67056"/>
                  </a:lnTo>
                  <a:close/>
                </a:path>
                <a:path w="1914525" h="390525">
                  <a:moveTo>
                    <a:pt x="1901952" y="54863"/>
                  </a:moveTo>
                  <a:lnTo>
                    <a:pt x="1905000" y="70103"/>
                  </a:lnTo>
                  <a:lnTo>
                    <a:pt x="1905000" y="67056"/>
                  </a:lnTo>
                  <a:lnTo>
                    <a:pt x="1914143" y="67056"/>
                  </a:lnTo>
                  <a:lnTo>
                    <a:pt x="1914143" y="57912"/>
                  </a:lnTo>
                  <a:lnTo>
                    <a:pt x="1905000" y="57912"/>
                  </a:lnTo>
                  <a:lnTo>
                    <a:pt x="1901952" y="54863"/>
                  </a:lnTo>
                  <a:close/>
                </a:path>
                <a:path w="1914525" h="390525">
                  <a:moveTo>
                    <a:pt x="10668" y="54863"/>
                  </a:moveTo>
                  <a:lnTo>
                    <a:pt x="9143" y="54863"/>
                  </a:lnTo>
                  <a:lnTo>
                    <a:pt x="9143" y="57912"/>
                  </a:lnTo>
                  <a:lnTo>
                    <a:pt x="10668" y="54863"/>
                  </a:lnTo>
                  <a:close/>
                </a:path>
                <a:path w="1914525" h="390525">
                  <a:moveTo>
                    <a:pt x="1903476" y="33527"/>
                  </a:moveTo>
                  <a:lnTo>
                    <a:pt x="1895855" y="33527"/>
                  </a:lnTo>
                  <a:lnTo>
                    <a:pt x="1898903" y="45720"/>
                  </a:lnTo>
                  <a:lnTo>
                    <a:pt x="1905000" y="57912"/>
                  </a:lnTo>
                  <a:lnTo>
                    <a:pt x="1914143" y="57912"/>
                  </a:lnTo>
                  <a:lnTo>
                    <a:pt x="1914143" y="54863"/>
                  </a:lnTo>
                  <a:lnTo>
                    <a:pt x="1903476" y="33527"/>
                  </a:lnTo>
                  <a:close/>
                </a:path>
                <a:path w="1914525" h="390525">
                  <a:moveTo>
                    <a:pt x="21336" y="33527"/>
                  </a:moveTo>
                  <a:lnTo>
                    <a:pt x="18287" y="33527"/>
                  </a:lnTo>
                  <a:lnTo>
                    <a:pt x="18287" y="36575"/>
                  </a:lnTo>
                  <a:lnTo>
                    <a:pt x="21336" y="33527"/>
                  </a:lnTo>
                  <a:close/>
                </a:path>
                <a:path w="1914525" h="390525">
                  <a:moveTo>
                    <a:pt x="1883664" y="12192"/>
                  </a:moveTo>
                  <a:lnTo>
                    <a:pt x="1868424" y="12192"/>
                  </a:lnTo>
                  <a:lnTo>
                    <a:pt x="1880615" y="18287"/>
                  </a:lnTo>
                  <a:lnTo>
                    <a:pt x="1877567" y="18287"/>
                  </a:lnTo>
                  <a:lnTo>
                    <a:pt x="1895855" y="36575"/>
                  </a:lnTo>
                  <a:lnTo>
                    <a:pt x="1895855" y="33527"/>
                  </a:lnTo>
                  <a:lnTo>
                    <a:pt x="1903476" y="33527"/>
                  </a:lnTo>
                  <a:lnTo>
                    <a:pt x="1895855" y="18287"/>
                  </a:lnTo>
                  <a:lnTo>
                    <a:pt x="1883664" y="12192"/>
                  </a:lnTo>
                  <a:close/>
                </a:path>
                <a:path w="1914525" h="390525">
                  <a:moveTo>
                    <a:pt x="51815" y="12192"/>
                  </a:moveTo>
                  <a:lnTo>
                    <a:pt x="45719" y="12192"/>
                  </a:lnTo>
                  <a:lnTo>
                    <a:pt x="45719" y="15239"/>
                  </a:lnTo>
                  <a:lnTo>
                    <a:pt x="51815" y="12192"/>
                  </a:lnTo>
                  <a:close/>
                </a:path>
                <a:path w="1914525" h="390525">
                  <a:moveTo>
                    <a:pt x="1877568" y="9144"/>
                  </a:moveTo>
                  <a:lnTo>
                    <a:pt x="1856231" y="9144"/>
                  </a:lnTo>
                  <a:lnTo>
                    <a:pt x="1868424" y="15239"/>
                  </a:lnTo>
                  <a:lnTo>
                    <a:pt x="1868424" y="12192"/>
                  </a:lnTo>
                  <a:lnTo>
                    <a:pt x="1883664" y="12192"/>
                  </a:lnTo>
                  <a:lnTo>
                    <a:pt x="1877568" y="9144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502152" y="1901951"/>
            <a:ext cx="2828925" cy="390525"/>
            <a:chOff x="3502152" y="1901951"/>
            <a:chExt cx="2828925" cy="390525"/>
          </a:xfrm>
        </p:grpSpPr>
        <p:sp>
          <p:nvSpPr>
            <p:cNvPr id="25" name="object 25"/>
            <p:cNvSpPr/>
            <p:nvPr/>
          </p:nvSpPr>
          <p:spPr>
            <a:xfrm>
              <a:off x="3505200" y="1909748"/>
              <a:ext cx="2819400" cy="376555"/>
            </a:xfrm>
            <a:custGeom>
              <a:avLst/>
              <a:gdLst/>
              <a:ahLst/>
              <a:cxnLst/>
              <a:rect l="l" t="t" r="r" b="b"/>
              <a:pathLst>
                <a:path w="2819400" h="376555">
                  <a:moveTo>
                    <a:pt x="7772" y="31522"/>
                  </a:moveTo>
                  <a:lnTo>
                    <a:pt x="5286" y="35113"/>
                  </a:lnTo>
                  <a:lnTo>
                    <a:pt x="4748" y="37570"/>
                  </a:lnTo>
                  <a:lnTo>
                    <a:pt x="7772" y="31522"/>
                  </a:lnTo>
                  <a:close/>
                </a:path>
                <a:path w="2819400" h="376555">
                  <a:moveTo>
                    <a:pt x="21907" y="12968"/>
                  </a:moveTo>
                  <a:lnTo>
                    <a:pt x="19430" y="14682"/>
                  </a:lnTo>
                  <a:lnTo>
                    <a:pt x="17716" y="17159"/>
                  </a:lnTo>
                  <a:lnTo>
                    <a:pt x="21907" y="12968"/>
                  </a:lnTo>
                  <a:close/>
                </a:path>
                <a:path w="2819400" h="376555">
                  <a:moveTo>
                    <a:pt x="42319" y="0"/>
                  </a:moveTo>
                  <a:lnTo>
                    <a:pt x="39862" y="537"/>
                  </a:lnTo>
                  <a:lnTo>
                    <a:pt x="36271" y="3023"/>
                  </a:lnTo>
                  <a:lnTo>
                    <a:pt x="42319" y="0"/>
                  </a:lnTo>
                  <a:close/>
                </a:path>
                <a:path w="2819400" h="376555">
                  <a:moveTo>
                    <a:pt x="48724" y="373206"/>
                  </a:moveTo>
                  <a:lnTo>
                    <a:pt x="64008" y="376251"/>
                  </a:lnTo>
                  <a:lnTo>
                    <a:pt x="2758440" y="376251"/>
                  </a:lnTo>
                  <a:lnTo>
                    <a:pt x="48724" y="373206"/>
                  </a:lnTo>
                  <a:close/>
                </a:path>
                <a:path w="2819400" h="376555">
                  <a:moveTo>
                    <a:pt x="31588" y="366137"/>
                  </a:moveTo>
                  <a:lnTo>
                    <a:pt x="39862" y="371441"/>
                  </a:lnTo>
                  <a:lnTo>
                    <a:pt x="43741" y="372214"/>
                  </a:lnTo>
                  <a:lnTo>
                    <a:pt x="31588" y="366137"/>
                  </a:lnTo>
                  <a:close/>
                </a:path>
                <a:path w="2819400" h="376555">
                  <a:moveTo>
                    <a:pt x="15239" y="351867"/>
                  </a:moveTo>
                  <a:lnTo>
                    <a:pt x="14704" y="351867"/>
                  </a:lnTo>
                  <a:lnTo>
                    <a:pt x="19431" y="358344"/>
                  </a:lnTo>
                  <a:lnTo>
                    <a:pt x="25799" y="362426"/>
                  </a:lnTo>
                  <a:lnTo>
                    <a:pt x="15239" y="351867"/>
                  </a:lnTo>
                  <a:close/>
                </a:path>
                <a:path w="2819400" h="376555">
                  <a:moveTo>
                    <a:pt x="12191" y="345771"/>
                  </a:moveTo>
                  <a:lnTo>
                    <a:pt x="10256" y="345771"/>
                  </a:lnTo>
                  <a:lnTo>
                    <a:pt x="12191" y="348424"/>
                  </a:lnTo>
                  <a:lnTo>
                    <a:pt x="12191" y="345771"/>
                  </a:lnTo>
                  <a:close/>
                </a:path>
                <a:path w="2819400" h="376555">
                  <a:moveTo>
                    <a:pt x="6096" y="333579"/>
                  </a:moveTo>
                  <a:lnTo>
                    <a:pt x="4084" y="333579"/>
                  </a:lnTo>
                  <a:lnTo>
                    <a:pt x="5286" y="338961"/>
                  </a:lnTo>
                  <a:lnTo>
                    <a:pt x="9144" y="344247"/>
                  </a:lnTo>
                  <a:lnTo>
                    <a:pt x="9144" y="339675"/>
                  </a:lnTo>
                  <a:lnTo>
                    <a:pt x="6096" y="339675"/>
                  </a:lnTo>
                  <a:lnTo>
                    <a:pt x="6096" y="333579"/>
                  </a:lnTo>
                  <a:close/>
                </a:path>
                <a:path w="2819400" h="376555">
                  <a:moveTo>
                    <a:pt x="3048" y="315291"/>
                  </a:moveTo>
                  <a:lnTo>
                    <a:pt x="0" y="315291"/>
                  </a:lnTo>
                  <a:lnTo>
                    <a:pt x="3048" y="328938"/>
                  </a:lnTo>
                  <a:lnTo>
                    <a:pt x="3048" y="315291"/>
                  </a:lnTo>
                  <a:close/>
                </a:path>
                <a:path w="2819400" h="376555">
                  <a:moveTo>
                    <a:pt x="2780474" y="172"/>
                  </a:moveTo>
                  <a:lnTo>
                    <a:pt x="2784079" y="1975"/>
                  </a:lnTo>
                  <a:lnTo>
                    <a:pt x="2782109" y="537"/>
                  </a:lnTo>
                  <a:lnTo>
                    <a:pt x="2780474" y="172"/>
                  </a:lnTo>
                  <a:close/>
                </a:path>
                <a:path w="2819400" h="376555">
                  <a:moveTo>
                    <a:pt x="2810255" y="28352"/>
                  </a:moveTo>
                  <a:lnTo>
                    <a:pt x="2810255" y="28779"/>
                  </a:lnTo>
                  <a:lnTo>
                    <a:pt x="2810529" y="28779"/>
                  </a:lnTo>
                  <a:lnTo>
                    <a:pt x="2810255" y="28352"/>
                  </a:lnTo>
                  <a:close/>
                </a:path>
                <a:path w="2819400" h="376555">
                  <a:moveTo>
                    <a:pt x="2813304" y="33107"/>
                  </a:moveTo>
                  <a:lnTo>
                    <a:pt x="2813304" y="34875"/>
                  </a:lnTo>
                  <a:lnTo>
                    <a:pt x="2814437" y="34875"/>
                  </a:lnTo>
                  <a:lnTo>
                    <a:pt x="2813304" y="33107"/>
                  </a:lnTo>
                  <a:close/>
                </a:path>
                <a:path w="2819400" h="376555">
                  <a:moveTo>
                    <a:pt x="2819218" y="58350"/>
                  </a:moveTo>
                  <a:lnTo>
                    <a:pt x="2816388" y="330112"/>
                  </a:lnTo>
                  <a:lnTo>
                    <a:pt x="2819400" y="315291"/>
                  </a:lnTo>
                  <a:lnTo>
                    <a:pt x="2819400" y="59259"/>
                  </a:lnTo>
                  <a:lnTo>
                    <a:pt x="2819218" y="58350"/>
                  </a:lnTo>
                  <a:close/>
                </a:path>
                <a:path w="2819400" h="376555">
                  <a:moveTo>
                    <a:pt x="2815225" y="335831"/>
                  </a:moveTo>
                  <a:lnTo>
                    <a:pt x="2811018" y="344247"/>
                  </a:lnTo>
                  <a:lnTo>
                    <a:pt x="2814589" y="338961"/>
                  </a:lnTo>
                  <a:lnTo>
                    <a:pt x="2815225" y="335831"/>
                  </a:lnTo>
                  <a:close/>
                </a:path>
                <a:path w="2819400" h="376555">
                  <a:moveTo>
                    <a:pt x="2803080" y="355995"/>
                  </a:moveTo>
                  <a:lnTo>
                    <a:pt x="2799143" y="359932"/>
                  </a:lnTo>
                  <a:lnTo>
                    <a:pt x="2801492" y="358344"/>
                  </a:lnTo>
                  <a:lnTo>
                    <a:pt x="2803080" y="355995"/>
                  </a:lnTo>
                  <a:close/>
                </a:path>
                <a:path w="2819400" h="376555">
                  <a:moveTo>
                    <a:pt x="2787395" y="367869"/>
                  </a:moveTo>
                  <a:lnTo>
                    <a:pt x="2778980" y="372077"/>
                  </a:lnTo>
                  <a:lnTo>
                    <a:pt x="2782109" y="371441"/>
                  </a:lnTo>
                  <a:lnTo>
                    <a:pt x="2787395" y="36786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02152" y="1901951"/>
              <a:ext cx="2828925" cy="390525"/>
            </a:xfrm>
            <a:custGeom>
              <a:avLst/>
              <a:gdLst/>
              <a:ahLst/>
              <a:cxnLst/>
              <a:rect l="l" t="t" r="r" b="b"/>
              <a:pathLst>
                <a:path w="2828925" h="390525">
                  <a:moveTo>
                    <a:pt x="2773680" y="0"/>
                  </a:moveTo>
                  <a:lnTo>
                    <a:pt x="54863" y="0"/>
                  </a:lnTo>
                  <a:lnTo>
                    <a:pt x="18287" y="18287"/>
                  </a:lnTo>
                  <a:lnTo>
                    <a:pt x="0" y="54863"/>
                  </a:lnTo>
                  <a:lnTo>
                    <a:pt x="0" y="335280"/>
                  </a:lnTo>
                  <a:lnTo>
                    <a:pt x="18287" y="371856"/>
                  </a:lnTo>
                  <a:lnTo>
                    <a:pt x="54863" y="390144"/>
                  </a:lnTo>
                  <a:lnTo>
                    <a:pt x="2773680" y="390144"/>
                  </a:lnTo>
                  <a:lnTo>
                    <a:pt x="2785872" y="384048"/>
                  </a:lnTo>
                  <a:lnTo>
                    <a:pt x="48768" y="381000"/>
                  </a:lnTo>
                  <a:lnTo>
                    <a:pt x="30480" y="371856"/>
                  </a:lnTo>
                  <a:lnTo>
                    <a:pt x="18287" y="359663"/>
                  </a:lnTo>
                  <a:lnTo>
                    <a:pt x="15239" y="359663"/>
                  </a:lnTo>
                  <a:lnTo>
                    <a:pt x="15239" y="353568"/>
                  </a:lnTo>
                  <a:lnTo>
                    <a:pt x="12192" y="353568"/>
                  </a:lnTo>
                  <a:lnTo>
                    <a:pt x="12192" y="347472"/>
                  </a:lnTo>
                  <a:lnTo>
                    <a:pt x="9144" y="347472"/>
                  </a:lnTo>
                  <a:lnTo>
                    <a:pt x="9144" y="341375"/>
                  </a:lnTo>
                  <a:lnTo>
                    <a:pt x="6096" y="341375"/>
                  </a:lnTo>
                  <a:lnTo>
                    <a:pt x="6096" y="323088"/>
                  </a:lnTo>
                  <a:lnTo>
                    <a:pt x="3048" y="323088"/>
                  </a:lnTo>
                  <a:lnTo>
                    <a:pt x="3048" y="67056"/>
                  </a:lnTo>
                  <a:lnTo>
                    <a:pt x="15239" y="30480"/>
                  </a:lnTo>
                  <a:lnTo>
                    <a:pt x="48768" y="6096"/>
                  </a:lnTo>
                  <a:lnTo>
                    <a:pt x="67056" y="3048"/>
                  </a:lnTo>
                  <a:lnTo>
                    <a:pt x="2779776" y="3048"/>
                  </a:lnTo>
                  <a:lnTo>
                    <a:pt x="2773680" y="0"/>
                  </a:lnTo>
                  <a:close/>
                </a:path>
                <a:path w="2828925" h="390525">
                  <a:moveTo>
                    <a:pt x="2779776" y="3048"/>
                  </a:moveTo>
                  <a:lnTo>
                    <a:pt x="2761488" y="3048"/>
                  </a:lnTo>
                  <a:lnTo>
                    <a:pt x="2779776" y="6096"/>
                  </a:lnTo>
                  <a:lnTo>
                    <a:pt x="2798064" y="15239"/>
                  </a:lnTo>
                  <a:lnTo>
                    <a:pt x="2813304" y="30480"/>
                  </a:lnTo>
                  <a:lnTo>
                    <a:pt x="2813304" y="36575"/>
                  </a:lnTo>
                  <a:lnTo>
                    <a:pt x="2816352" y="36575"/>
                  </a:lnTo>
                  <a:lnTo>
                    <a:pt x="2816352" y="42672"/>
                  </a:lnTo>
                  <a:lnTo>
                    <a:pt x="2819400" y="42672"/>
                  </a:lnTo>
                  <a:lnTo>
                    <a:pt x="2819400" y="48768"/>
                  </a:lnTo>
                  <a:lnTo>
                    <a:pt x="2822448" y="48768"/>
                  </a:lnTo>
                  <a:lnTo>
                    <a:pt x="2819400" y="341375"/>
                  </a:lnTo>
                  <a:lnTo>
                    <a:pt x="2810256" y="359663"/>
                  </a:lnTo>
                  <a:lnTo>
                    <a:pt x="2798064" y="371856"/>
                  </a:lnTo>
                  <a:lnTo>
                    <a:pt x="2779776" y="381000"/>
                  </a:lnTo>
                  <a:lnTo>
                    <a:pt x="2779776" y="384048"/>
                  </a:lnTo>
                  <a:lnTo>
                    <a:pt x="2785872" y="384048"/>
                  </a:lnTo>
                  <a:lnTo>
                    <a:pt x="2810256" y="371856"/>
                  </a:lnTo>
                  <a:lnTo>
                    <a:pt x="2828544" y="335280"/>
                  </a:lnTo>
                  <a:lnTo>
                    <a:pt x="2828544" y="54863"/>
                  </a:lnTo>
                  <a:lnTo>
                    <a:pt x="2810256" y="18287"/>
                  </a:lnTo>
                  <a:lnTo>
                    <a:pt x="2779776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05200" y="1904999"/>
              <a:ext cx="2819400" cy="381000"/>
            </a:xfrm>
            <a:custGeom>
              <a:avLst/>
              <a:gdLst/>
              <a:ahLst/>
              <a:cxnLst/>
              <a:rect l="l" t="t" r="r" b="b"/>
              <a:pathLst>
                <a:path w="2819400" h="381000">
                  <a:moveTo>
                    <a:pt x="2758440" y="0"/>
                  </a:moveTo>
                  <a:lnTo>
                    <a:pt x="64008" y="0"/>
                  </a:lnTo>
                  <a:lnTo>
                    <a:pt x="39862" y="5286"/>
                  </a:lnTo>
                  <a:lnTo>
                    <a:pt x="19430" y="19431"/>
                  </a:lnTo>
                  <a:lnTo>
                    <a:pt x="5286" y="39862"/>
                  </a:lnTo>
                  <a:lnTo>
                    <a:pt x="0" y="64008"/>
                  </a:lnTo>
                  <a:lnTo>
                    <a:pt x="0" y="320039"/>
                  </a:lnTo>
                  <a:lnTo>
                    <a:pt x="5286" y="343709"/>
                  </a:lnTo>
                  <a:lnTo>
                    <a:pt x="19431" y="363092"/>
                  </a:lnTo>
                  <a:lnTo>
                    <a:pt x="39862" y="376189"/>
                  </a:lnTo>
                  <a:lnTo>
                    <a:pt x="64008" y="381000"/>
                  </a:lnTo>
                  <a:lnTo>
                    <a:pt x="2758440" y="381000"/>
                  </a:lnTo>
                  <a:lnTo>
                    <a:pt x="2782109" y="376189"/>
                  </a:lnTo>
                  <a:lnTo>
                    <a:pt x="2801492" y="363092"/>
                  </a:lnTo>
                  <a:lnTo>
                    <a:pt x="2814589" y="343709"/>
                  </a:lnTo>
                  <a:lnTo>
                    <a:pt x="2819400" y="320039"/>
                  </a:lnTo>
                  <a:lnTo>
                    <a:pt x="2819400" y="64008"/>
                  </a:lnTo>
                  <a:lnTo>
                    <a:pt x="2814589" y="39862"/>
                  </a:lnTo>
                  <a:lnTo>
                    <a:pt x="2801493" y="19431"/>
                  </a:lnTo>
                  <a:lnTo>
                    <a:pt x="2782109" y="5286"/>
                  </a:lnTo>
                  <a:lnTo>
                    <a:pt x="275844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02152" y="1901951"/>
              <a:ext cx="2828925" cy="390525"/>
            </a:xfrm>
            <a:custGeom>
              <a:avLst/>
              <a:gdLst/>
              <a:ahLst/>
              <a:cxnLst/>
              <a:rect l="l" t="t" r="r" b="b"/>
              <a:pathLst>
                <a:path w="2828925" h="390525">
                  <a:moveTo>
                    <a:pt x="2773680" y="0"/>
                  </a:moveTo>
                  <a:lnTo>
                    <a:pt x="54863" y="0"/>
                  </a:lnTo>
                  <a:lnTo>
                    <a:pt x="18287" y="18287"/>
                  </a:lnTo>
                  <a:lnTo>
                    <a:pt x="0" y="54863"/>
                  </a:lnTo>
                  <a:lnTo>
                    <a:pt x="0" y="335280"/>
                  </a:lnTo>
                  <a:lnTo>
                    <a:pt x="18287" y="371856"/>
                  </a:lnTo>
                  <a:lnTo>
                    <a:pt x="54863" y="390144"/>
                  </a:lnTo>
                  <a:lnTo>
                    <a:pt x="2773680" y="390144"/>
                  </a:lnTo>
                  <a:lnTo>
                    <a:pt x="2791968" y="381000"/>
                  </a:lnTo>
                  <a:lnTo>
                    <a:pt x="57912" y="381000"/>
                  </a:lnTo>
                  <a:lnTo>
                    <a:pt x="45720" y="374903"/>
                  </a:lnTo>
                  <a:lnTo>
                    <a:pt x="33527" y="371856"/>
                  </a:lnTo>
                  <a:lnTo>
                    <a:pt x="36575" y="371856"/>
                  </a:lnTo>
                  <a:lnTo>
                    <a:pt x="21335" y="356615"/>
                  </a:lnTo>
                  <a:lnTo>
                    <a:pt x="18287" y="356615"/>
                  </a:lnTo>
                  <a:lnTo>
                    <a:pt x="12192" y="344424"/>
                  </a:lnTo>
                  <a:lnTo>
                    <a:pt x="15239" y="344424"/>
                  </a:lnTo>
                  <a:lnTo>
                    <a:pt x="10668" y="335280"/>
                  </a:lnTo>
                  <a:lnTo>
                    <a:pt x="9144" y="335280"/>
                  </a:lnTo>
                  <a:lnTo>
                    <a:pt x="9144" y="54863"/>
                  </a:lnTo>
                  <a:lnTo>
                    <a:pt x="10668" y="54863"/>
                  </a:lnTo>
                  <a:lnTo>
                    <a:pt x="15239" y="45720"/>
                  </a:lnTo>
                  <a:lnTo>
                    <a:pt x="12192" y="45720"/>
                  </a:lnTo>
                  <a:lnTo>
                    <a:pt x="18287" y="33527"/>
                  </a:lnTo>
                  <a:lnTo>
                    <a:pt x="21336" y="33527"/>
                  </a:lnTo>
                  <a:lnTo>
                    <a:pt x="36575" y="18287"/>
                  </a:lnTo>
                  <a:lnTo>
                    <a:pt x="33527" y="18287"/>
                  </a:lnTo>
                  <a:lnTo>
                    <a:pt x="45720" y="12192"/>
                  </a:lnTo>
                  <a:lnTo>
                    <a:pt x="51815" y="12192"/>
                  </a:lnTo>
                  <a:lnTo>
                    <a:pt x="57912" y="9144"/>
                  </a:lnTo>
                  <a:lnTo>
                    <a:pt x="2791968" y="9144"/>
                  </a:lnTo>
                  <a:lnTo>
                    <a:pt x="2773680" y="0"/>
                  </a:lnTo>
                  <a:close/>
                </a:path>
                <a:path w="2828925" h="390525">
                  <a:moveTo>
                    <a:pt x="54863" y="377951"/>
                  </a:moveTo>
                  <a:lnTo>
                    <a:pt x="57912" y="381000"/>
                  </a:lnTo>
                  <a:lnTo>
                    <a:pt x="70103" y="381000"/>
                  </a:lnTo>
                  <a:lnTo>
                    <a:pt x="54863" y="377951"/>
                  </a:lnTo>
                  <a:close/>
                </a:path>
                <a:path w="2828925" h="390525">
                  <a:moveTo>
                    <a:pt x="2773680" y="377951"/>
                  </a:moveTo>
                  <a:lnTo>
                    <a:pt x="2758440" y="381000"/>
                  </a:lnTo>
                  <a:lnTo>
                    <a:pt x="2770632" y="381000"/>
                  </a:lnTo>
                  <a:lnTo>
                    <a:pt x="2773680" y="377951"/>
                  </a:lnTo>
                  <a:close/>
                </a:path>
                <a:path w="2828925" h="390525">
                  <a:moveTo>
                    <a:pt x="2810256" y="353568"/>
                  </a:moveTo>
                  <a:lnTo>
                    <a:pt x="2791968" y="371856"/>
                  </a:lnTo>
                  <a:lnTo>
                    <a:pt x="2795016" y="371856"/>
                  </a:lnTo>
                  <a:lnTo>
                    <a:pt x="2782824" y="374903"/>
                  </a:lnTo>
                  <a:lnTo>
                    <a:pt x="2770632" y="381000"/>
                  </a:lnTo>
                  <a:lnTo>
                    <a:pt x="2791968" y="381000"/>
                  </a:lnTo>
                  <a:lnTo>
                    <a:pt x="2810256" y="371856"/>
                  </a:lnTo>
                  <a:lnTo>
                    <a:pt x="2817876" y="356615"/>
                  </a:lnTo>
                  <a:lnTo>
                    <a:pt x="2810256" y="356615"/>
                  </a:lnTo>
                  <a:lnTo>
                    <a:pt x="2810256" y="353568"/>
                  </a:lnTo>
                  <a:close/>
                </a:path>
                <a:path w="2828925" h="390525">
                  <a:moveTo>
                    <a:pt x="18287" y="353568"/>
                  </a:moveTo>
                  <a:lnTo>
                    <a:pt x="18287" y="356615"/>
                  </a:lnTo>
                  <a:lnTo>
                    <a:pt x="21335" y="356615"/>
                  </a:lnTo>
                  <a:lnTo>
                    <a:pt x="18287" y="353568"/>
                  </a:lnTo>
                  <a:close/>
                </a:path>
                <a:path w="2828925" h="390525">
                  <a:moveTo>
                    <a:pt x="2828544" y="332232"/>
                  </a:moveTo>
                  <a:lnTo>
                    <a:pt x="2819400" y="332232"/>
                  </a:lnTo>
                  <a:lnTo>
                    <a:pt x="2813304" y="344424"/>
                  </a:lnTo>
                  <a:lnTo>
                    <a:pt x="2810256" y="356615"/>
                  </a:lnTo>
                  <a:lnTo>
                    <a:pt x="2817876" y="356615"/>
                  </a:lnTo>
                  <a:lnTo>
                    <a:pt x="2828544" y="335280"/>
                  </a:lnTo>
                  <a:lnTo>
                    <a:pt x="2828544" y="332232"/>
                  </a:lnTo>
                  <a:close/>
                </a:path>
                <a:path w="2828925" h="390525">
                  <a:moveTo>
                    <a:pt x="9144" y="332232"/>
                  </a:moveTo>
                  <a:lnTo>
                    <a:pt x="9144" y="335280"/>
                  </a:lnTo>
                  <a:lnTo>
                    <a:pt x="10668" y="335280"/>
                  </a:lnTo>
                  <a:lnTo>
                    <a:pt x="9144" y="332232"/>
                  </a:lnTo>
                  <a:close/>
                </a:path>
                <a:path w="2828925" h="390525">
                  <a:moveTo>
                    <a:pt x="2819400" y="320039"/>
                  </a:moveTo>
                  <a:lnTo>
                    <a:pt x="2816352" y="335280"/>
                  </a:lnTo>
                  <a:lnTo>
                    <a:pt x="2819400" y="332232"/>
                  </a:lnTo>
                  <a:lnTo>
                    <a:pt x="2828544" y="332232"/>
                  </a:lnTo>
                  <a:lnTo>
                    <a:pt x="2828544" y="323088"/>
                  </a:lnTo>
                  <a:lnTo>
                    <a:pt x="2819400" y="323088"/>
                  </a:lnTo>
                  <a:lnTo>
                    <a:pt x="2819400" y="320039"/>
                  </a:lnTo>
                  <a:close/>
                </a:path>
                <a:path w="2828925" h="390525">
                  <a:moveTo>
                    <a:pt x="2828544" y="67056"/>
                  </a:moveTo>
                  <a:lnTo>
                    <a:pt x="2819400" y="67056"/>
                  </a:lnTo>
                  <a:lnTo>
                    <a:pt x="2819400" y="323088"/>
                  </a:lnTo>
                  <a:lnTo>
                    <a:pt x="2828544" y="323088"/>
                  </a:lnTo>
                  <a:lnTo>
                    <a:pt x="2828544" y="67056"/>
                  </a:lnTo>
                  <a:close/>
                </a:path>
                <a:path w="2828925" h="390525">
                  <a:moveTo>
                    <a:pt x="2816352" y="54863"/>
                  </a:moveTo>
                  <a:lnTo>
                    <a:pt x="2819400" y="70103"/>
                  </a:lnTo>
                  <a:lnTo>
                    <a:pt x="2819400" y="67056"/>
                  </a:lnTo>
                  <a:lnTo>
                    <a:pt x="2828544" y="67056"/>
                  </a:lnTo>
                  <a:lnTo>
                    <a:pt x="2828544" y="57912"/>
                  </a:lnTo>
                  <a:lnTo>
                    <a:pt x="2819400" y="57912"/>
                  </a:lnTo>
                  <a:lnTo>
                    <a:pt x="2816352" y="54863"/>
                  </a:lnTo>
                  <a:close/>
                </a:path>
                <a:path w="2828925" h="390525">
                  <a:moveTo>
                    <a:pt x="10668" y="54863"/>
                  </a:moveTo>
                  <a:lnTo>
                    <a:pt x="9144" y="54863"/>
                  </a:lnTo>
                  <a:lnTo>
                    <a:pt x="9144" y="57912"/>
                  </a:lnTo>
                  <a:lnTo>
                    <a:pt x="10668" y="54863"/>
                  </a:lnTo>
                  <a:close/>
                </a:path>
                <a:path w="2828925" h="390525">
                  <a:moveTo>
                    <a:pt x="2817876" y="33527"/>
                  </a:moveTo>
                  <a:lnTo>
                    <a:pt x="2810256" y="33527"/>
                  </a:lnTo>
                  <a:lnTo>
                    <a:pt x="2813304" y="45720"/>
                  </a:lnTo>
                  <a:lnTo>
                    <a:pt x="2819400" y="57912"/>
                  </a:lnTo>
                  <a:lnTo>
                    <a:pt x="2828544" y="57912"/>
                  </a:lnTo>
                  <a:lnTo>
                    <a:pt x="2828544" y="54863"/>
                  </a:lnTo>
                  <a:lnTo>
                    <a:pt x="2817876" y="33527"/>
                  </a:lnTo>
                  <a:close/>
                </a:path>
                <a:path w="2828925" h="390525">
                  <a:moveTo>
                    <a:pt x="21336" y="33527"/>
                  </a:moveTo>
                  <a:lnTo>
                    <a:pt x="18287" y="33527"/>
                  </a:lnTo>
                  <a:lnTo>
                    <a:pt x="18287" y="36575"/>
                  </a:lnTo>
                  <a:lnTo>
                    <a:pt x="21336" y="33527"/>
                  </a:lnTo>
                  <a:close/>
                </a:path>
                <a:path w="2828925" h="390525">
                  <a:moveTo>
                    <a:pt x="2798064" y="12192"/>
                  </a:moveTo>
                  <a:lnTo>
                    <a:pt x="2782824" y="12192"/>
                  </a:lnTo>
                  <a:lnTo>
                    <a:pt x="2795016" y="18287"/>
                  </a:lnTo>
                  <a:lnTo>
                    <a:pt x="2791968" y="18287"/>
                  </a:lnTo>
                  <a:lnTo>
                    <a:pt x="2810256" y="36575"/>
                  </a:lnTo>
                  <a:lnTo>
                    <a:pt x="2810256" y="33527"/>
                  </a:lnTo>
                  <a:lnTo>
                    <a:pt x="2817876" y="33527"/>
                  </a:lnTo>
                  <a:lnTo>
                    <a:pt x="2810256" y="18287"/>
                  </a:lnTo>
                  <a:lnTo>
                    <a:pt x="2798064" y="12192"/>
                  </a:lnTo>
                  <a:close/>
                </a:path>
                <a:path w="2828925" h="390525">
                  <a:moveTo>
                    <a:pt x="51815" y="12192"/>
                  </a:moveTo>
                  <a:lnTo>
                    <a:pt x="45720" y="12192"/>
                  </a:lnTo>
                  <a:lnTo>
                    <a:pt x="45720" y="15239"/>
                  </a:lnTo>
                  <a:lnTo>
                    <a:pt x="51815" y="12192"/>
                  </a:lnTo>
                  <a:close/>
                </a:path>
                <a:path w="2828925" h="390525">
                  <a:moveTo>
                    <a:pt x="2791968" y="9144"/>
                  </a:moveTo>
                  <a:lnTo>
                    <a:pt x="2770632" y="9144"/>
                  </a:lnTo>
                  <a:lnTo>
                    <a:pt x="2782824" y="15239"/>
                  </a:lnTo>
                  <a:lnTo>
                    <a:pt x="2782824" y="12192"/>
                  </a:lnTo>
                  <a:lnTo>
                    <a:pt x="2798064" y="12192"/>
                  </a:lnTo>
                  <a:lnTo>
                    <a:pt x="2791968" y="9144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403852" y="1941067"/>
            <a:ext cx="1021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Chairman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044951" y="2511551"/>
            <a:ext cx="1914525" cy="390525"/>
            <a:chOff x="3044951" y="2511551"/>
            <a:chExt cx="1914525" cy="390525"/>
          </a:xfrm>
        </p:grpSpPr>
        <p:sp>
          <p:nvSpPr>
            <p:cNvPr id="31" name="object 31"/>
            <p:cNvSpPr/>
            <p:nvPr/>
          </p:nvSpPr>
          <p:spPr>
            <a:xfrm>
              <a:off x="3047999" y="2519348"/>
              <a:ext cx="1905000" cy="376555"/>
            </a:xfrm>
            <a:custGeom>
              <a:avLst/>
              <a:gdLst/>
              <a:ahLst/>
              <a:cxnLst/>
              <a:rect l="l" t="t" r="r" b="b"/>
              <a:pathLst>
                <a:path w="1905000" h="376555">
                  <a:moveTo>
                    <a:pt x="7772" y="31522"/>
                  </a:moveTo>
                  <a:lnTo>
                    <a:pt x="5286" y="35113"/>
                  </a:lnTo>
                  <a:lnTo>
                    <a:pt x="4748" y="37570"/>
                  </a:lnTo>
                  <a:lnTo>
                    <a:pt x="7772" y="31522"/>
                  </a:lnTo>
                  <a:close/>
                </a:path>
                <a:path w="1905000" h="376555">
                  <a:moveTo>
                    <a:pt x="21907" y="12968"/>
                  </a:moveTo>
                  <a:lnTo>
                    <a:pt x="19431" y="14682"/>
                  </a:lnTo>
                  <a:lnTo>
                    <a:pt x="17716" y="17159"/>
                  </a:lnTo>
                  <a:lnTo>
                    <a:pt x="21907" y="12968"/>
                  </a:lnTo>
                  <a:close/>
                </a:path>
                <a:path w="1905000" h="376555">
                  <a:moveTo>
                    <a:pt x="42319" y="0"/>
                  </a:moveTo>
                  <a:lnTo>
                    <a:pt x="39862" y="537"/>
                  </a:lnTo>
                  <a:lnTo>
                    <a:pt x="36271" y="3023"/>
                  </a:lnTo>
                  <a:lnTo>
                    <a:pt x="42319" y="0"/>
                  </a:lnTo>
                  <a:close/>
                </a:path>
                <a:path w="1905000" h="376555">
                  <a:moveTo>
                    <a:pt x="48733" y="373208"/>
                  </a:moveTo>
                  <a:lnTo>
                    <a:pt x="64007" y="376251"/>
                  </a:lnTo>
                  <a:lnTo>
                    <a:pt x="1844039" y="376251"/>
                  </a:lnTo>
                  <a:lnTo>
                    <a:pt x="1844189" y="376221"/>
                  </a:lnTo>
                  <a:lnTo>
                    <a:pt x="48733" y="373208"/>
                  </a:lnTo>
                  <a:close/>
                </a:path>
                <a:path w="1905000" h="376555">
                  <a:moveTo>
                    <a:pt x="31588" y="366137"/>
                  </a:moveTo>
                  <a:lnTo>
                    <a:pt x="39862" y="371441"/>
                  </a:lnTo>
                  <a:lnTo>
                    <a:pt x="43741" y="372214"/>
                  </a:lnTo>
                  <a:lnTo>
                    <a:pt x="31588" y="366137"/>
                  </a:lnTo>
                  <a:close/>
                </a:path>
                <a:path w="1905000" h="376555">
                  <a:moveTo>
                    <a:pt x="15239" y="351867"/>
                  </a:moveTo>
                  <a:lnTo>
                    <a:pt x="14704" y="351867"/>
                  </a:lnTo>
                  <a:lnTo>
                    <a:pt x="19431" y="358344"/>
                  </a:lnTo>
                  <a:lnTo>
                    <a:pt x="25799" y="362426"/>
                  </a:lnTo>
                  <a:lnTo>
                    <a:pt x="15239" y="351867"/>
                  </a:lnTo>
                  <a:close/>
                </a:path>
                <a:path w="1905000" h="376555">
                  <a:moveTo>
                    <a:pt x="12192" y="345771"/>
                  </a:moveTo>
                  <a:lnTo>
                    <a:pt x="10256" y="345771"/>
                  </a:lnTo>
                  <a:lnTo>
                    <a:pt x="12192" y="348424"/>
                  </a:lnTo>
                  <a:lnTo>
                    <a:pt x="12192" y="345771"/>
                  </a:lnTo>
                  <a:close/>
                </a:path>
                <a:path w="1905000" h="376555">
                  <a:moveTo>
                    <a:pt x="6095" y="333579"/>
                  </a:moveTo>
                  <a:lnTo>
                    <a:pt x="4084" y="333579"/>
                  </a:lnTo>
                  <a:lnTo>
                    <a:pt x="5286" y="338961"/>
                  </a:lnTo>
                  <a:lnTo>
                    <a:pt x="9143" y="344247"/>
                  </a:lnTo>
                  <a:lnTo>
                    <a:pt x="9143" y="339675"/>
                  </a:lnTo>
                  <a:lnTo>
                    <a:pt x="6095" y="339675"/>
                  </a:lnTo>
                  <a:lnTo>
                    <a:pt x="6095" y="333579"/>
                  </a:lnTo>
                  <a:close/>
                </a:path>
                <a:path w="1905000" h="376555">
                  <a:moveTo>
                    <a:pt x="3048" y="315291"/>
                  </a:moveTo>
                  <a:lnTo>
                    <a:pt x="0" y="315291"/>
                  </a:lnTo>
                  <a:lnTo>
                    <a:pt x="3048" y="328938"/>
                  </a:lnTo>
                  <a:lnTo>
                    <a:pt x="3048" y="315291"/>
                  </a:lnTo>
                  <a:close/>
                </a:path>
                <a:path w="1905000" h="376555">
                  <a:moveTo>
                    <a:pt x="1866074" y="172"/>
                  </a:moveTo>
                  <a:lnTo>
                    <a:pt x="1869679" y="1975"/>
                  </a:lnTo>
                  <a:lnTo>
                    <a:pt x="1867709" y="537"/>
                  </a:lnTo>
                  <a:lnTo>
                    <a:pt x="1866074" y="172"/>
                  </a:lnTo>
                  <a:close/>
                </a:path>
                <a:path w="1905000" h="376555">
                  <a:moveTo>
                    <a:pt x="1895855" y="28352"/>
                  </a:moveTo>
                  <a:lnTo>
                    <a:pt x="1895855" y="28779"/>
                  </a:lnTo>
                  <a:lnTo>
                    <a:pt x="1896129" y="28779"/>
                  </a:lnTo>
                  <a:lnTo>
                    <a:pt x="1895855" y="28352"/>
                  </a:lnTo>
                  <a:close/>
                </a:path>
                <a:path w="1905000" h="376555">
                  <a:moveTo>
                    <a:pt x="1898903" y="33107"/>
                  </a:moveTo>
                  <a:lnTo>
                    <a:pt x="1898903" y="34875"/>
                  </a:lnTo>
                  <a:lnTo>
                    <a:pt x="1900037" y="34875"/>
                  </a:lnTo>
                  <a:lnTo>
                    <a:pt x="1898903" y="33107"/>
                  </a:lnTo>
                  <a:close/>
                </a:path>
                <a:path w="1905000" h="376555">
                  <a:moveTo>
                    <a:pt x="1904818" y="58350"/>
                  </a:moveTo>
                  <a:lnTo>
                    <a:pt x="1901988" y="330112"/>
                  </a:lnTo>
                  <a:lnTo>
                    <a:pt x="1905000" y="315291"/>
                  </a:lnTo>
                  <a:lnTo>
                    <a:pt x="1905000" y="59259"/>
                  </a:lnTo>
                  <a:lnTo>
                    <a:pt x="1904818" y="58350"/>
                  </a:lnTo>
                  <a:close/>
                </a:path>
                <a:path w="1905000" h="376555">
                  <a:moveTo>
                    <a:pt x="1900825" y="335831"/>
                  </a:moveTo>
                  <a:lnTo>
                    <a:pt x="1896618" y="344247"/>
                  </a:lnTo>
                  <a:lnTo>
                    <a:pt x="1900189" y="338961"/>
                  </a:lnTo>
                  <a:lnTo>
                    <a:pt x="1900825" y="335831"/>
                  </a:lnTo>
                  <a:close/>
                </a:path>
                <a:path w="1905000" h="376555">
                  <a:moveTo>
                    <a:pt x="1888680" y="355995"/>
                  </a:moveTo>
                  <a:lnTo>
                    <a:pt x="1884743" y="359932"/>
                  </a:lnTo>
                  <a:lnTo>
                    <a:pt x="1887092" y="358344"/>
                  </a:lnTo>
                  <a:lnTo>
                    <a:pt x="1888680" y="355995"/>
                  </a:lnTo>
                  <a:close/>
                </a:path>
                <a:path w="1905000" h="376555">
                  <a:moveTo>
                    <a:pt x="1872995" y="367869"/>
                  </a:moveTo>
                  <a:lnTo>
                    <a:pt x="1864580" y="372077"/>
                  </a:lnTo>
                  <a:lnTo>
                    <a:pt x="1867709" y="371441"/>
                  </a:lnTo>
                  <a:lnTo>
                    <a:pt x="1872995" y="36786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44951" y="2511551"/>
              <a:ext cx="1914525" cy="390525"/>
            </a:xfrm>
            <a:custGeom>
              <a:avLst/>
              <a:gdLst/>
              <a:ahLst/>
              <a:cxnLst/>
              <a:rect l="l" t="t" r="r" b="b"/>
              <a:pathLst>
                <a:path w="1914525" h="390525">
                  <a:moveTo>
                    <a:pt x="1859280" y="0"/>
                  </a:moveTo>
                  <a:lnTo>
                    <a:pt x="54864" y="0"/>
                  </a:lnTo>
                  <a:lnTo>
                    <a:pt x="18287" y="18287"/>
                  </a:lnTo>
                  <a:lnTo>
                    <a:pt x="0" y="54863"/>
                  </a:lnTo>
                  <a:lnTo>
                    <a:pt x="0" y="335280"/>
                  </a:lnTo>
                  <a:lnTo>
                    <a:pt x="18287" y="371856"/>
                  </a:lnTo>
                  <a:lnTo>
                    <a:pt x="54864" y="390144"/>
                  </a:lnTo>
                  <a:lnTo>
                    <a:pt x="1859280" y="390144"/>
                  </a:lnTo>
                  <a:lnTo>
                    <a:pt x="1871472" y="384048"/>
                  </a:lnTo>
                  <a:lnTo>
                    <a:pt x="48768" y="381000"/>
                  </a:lnTo>
                  <a:lnTo>
                    <a:pt x="30480" y="371856"/>
                  </a:lnTo>
                  <a:lnTo>
                    <a:pt x="18287" y="359663"/>
                  </a:lnTo>
                  <a:lnTo>
                    <a:pt x="15240" y="359663"/>
                  </a:lnTo>
                  <a:lnTo>
                    <a:pt x="15240" y="353568"/>
                  </a:lnTo>
                  <a:lnTo>
                    <a:pt x="12192" y="353568"/>
                  </a:lnTo>
                  <a:lnTo>
                    <a:pt x="12192" y="347472"/>
                  </a:lnTo>
                  <a:lnTo>
                    <a:pt x="9143" y="347472"/>
                  </a:lnTo>
                  <a:lnTo>
                    <a:pt x="9143" y="341375"/>
                  </a:lnTo>
                  <a:lnTo>
                    <a:pt x="6096" y="341375"/>
                  </a:lnTo>
                  <a:lnTo>
                    <a:pt x="6096" y="323088"/>
                  </a:lnTo>
                  <a:lnTo>
                    <a:pt x="3048" y="323088"/>
                  </a:lnTo>
                  <a:lnTo>
                    <a:pt x="3048" y="67056"/>
                  </a:lnTo>
                  <a:lnTo>
                    <a:pt x="15240" y="30480"/>
                  </a:lnTo>
                  <a:lnTo>
                    <a:pt x="48768" y="6096"/>
                  </a:lnTo>
                  <a:lnTo>
                    <a:pt x="67056" y="3048"/>
                  </a:lnTo>
                  <a:lnTo>
                    <a:pt x="1865376" y="3048"/>
                  </a:lnTo>
                  <a:lnTo>
                    <a:pt x="1859280" y="0"/>
                  </a:lnTo>
                  <a:close/>
                </a:path>
                <a:path w="1914525" h="390525">
                  <a:moveTo>
                    <a:pt x="1865376" y="3048"/>
                  </a:moveTo>
                  <a:lnTo>
                    <a:pt x="1847088" y="3048"/>
                  </a:lnTo>
                  <a:lnTo>
                    <a:pt x="1865376" y="6096"/>
                  </a:lnTo>
                  <a:lnTo>
                    <a:pt x="1883664" y="15239"/>
                  </a:lnTo>
                  <a:lnTo>
                    <a:pt x="1898903" y="30480"/>
                  </a:lnTo>
                  <a:lnTo>
                    <a:pt x="1898903" y="36575"/>
                  </a:lnTo>
                  <a:lnTo>
                    <a:pt x="1901952" y="36575"/>
                  </a:lnTo>
                  <a:lnTo>
                    <a:pt x="1901952" y="42672"/>
                  </a:lnTo>
                  <a:lnTo>
                    <a:pt x="1905000" y="42672"/>
                  </a:lnTo>
                  <a:lnTo>
                    <a:pt x="1905000" y="48768"/>
                  </a:lnTo>
                  <a:lnTo>
                    <a:pt x="1908048" y="48768"/>
                  </a:lnTo>
                  <a:lnTo>
                    <a:pt x="1905000" y="341375"/>
                  </a:lnTo>
                  <a:lnTo>
                    <a:pt x="1895856" y="359663"/>
                  </a:lnTo>
                  <a:lnTo>
                    <a:pt x="1883664" y="371856"/>
                  </a:lnTo>
                  <a:lnTo>
                    <a:pt x="1865376" y="381000"/>
                  </a:lnTo>
                  <a:lnTo>
                    <a:pt x="1865376" y="384048"/>
                  </a:lnTo>
                  <a:lnTo>
                    <a:pt x="1871472" y="384048"/>
                  </a:lnTo>
                  <a:lnTo>
                    <a:pt x="1895856" y="371856"/>
                  </a:lnTo>
                  <a:lnTo>
                    <a:pt x="1914144" y="335280"/>
                  </a:lnTo>
                  <a:lnTo>
                    <a:pt x="1914144" y="54863"/>
                  </a:lnTo>
                  <a:lnTo>
                    <a:pt x="1895856" y="18287"/>
                  </a:lnTo>
                  <a:lnTo>
                    <a:pt x="1865376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47999" y="2514599"/>
              <a:ext cx="1905000" cy="381000"/>
            </a:xfrm>
            <a:custGeom>
              <a:avLst/>
              <a:gdLst/>
              <a:ahLst/>
              <a:cxnLst/>
              <a:rect l="l" t="t" r="r" b="b"/>
              <a:pathLst>
                <a:path w="1905000" h="381000">
                  <a:moveTo>
                    <a:pt x="1844039" y="0"/>
                  </a:moveTo>
                  <a:lnTo>
                    <a:pt x="64007" y="0"/>
                  </a:lnTo>
                  <a:lnTo>
                    <a:pt x="39862" y="5286"/>
                  </a:lnTo>
                  <a:lnTo>
                    <a:pt x="19431" y="19431"/>
                  </a:lnTo>
                  <a:lnTo>
                    <a:pt x="5286" y="39862"/>
                  </a:lnTo>
                  <a:lnTo>
                    <a:pt x="0" y="64008"/>
                  </a:lnTo>
                  <a:lnTo>
                    <a:pt x="0" y="320039"/>
                  </a:lnTo>
                  <a:lnTo>
                    <a:pt x="5286" y="343709"/>
                  </a:lnTo>
                  <a:lnTo>
                    <a:pt x="19431" y="363092"/>
                  </a:lnTo>
                  <a:lnTo>
                    <a:pt x="39862" y="376189"/>
                  </a:lnTo>
                  <a:lnTo>
                    <a:pt x="64007" y="381000"/>
                  </a:lnTo>
                  <a:lnTo>
                    <a:pt x="1844039" y="381000"/>
                  </a:lnTo>
                  <a:lnTo>
                    <a:pt x="1867709" y="376189"/>
                  </a:lnTo>
                  <a:lnTo>
                    <a:pt x="1887092" y="363092"/>
                  </a:lnTo>
                  <a:lnTo>
                    <a:pt x="1900189" y="343709"/>
                  </a:lnTo>
                  <a:lnTo>
                    <a:pt x="1905000" y="320039"/>
                  </a:lnTo>
                  <a:lnTo>
                    <a:pt x="1905000" y="64008"/>
                  </a:lnTo>
                  <a:lnTo>
                    <a:pt x="1900189" y="39862"/>
                  </a:lnTo>
                  <a:lnTo>
                    <a:pt x="1887093" y="19431"/>
                  </a:lnTo>
                  <a:lnTo>
                    <a:pt x="1867709" y="5286"/>
                  </a:lnTo>
                  <a:lnTo>
                    <a:pt x="1844039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44951" y="2511551"/>
              <a:ext cx="1914525" cy="390525"/>
            </a:xfrm>
            <a:custGeom>
              <a:avLst/>
              <a:gdLst/>
              <a:ahLst/>
              <a:cxnLst/>
              <a:rect l="l" t="t" r="r" b="b"/>
              <a:pathLst>
                <a:path w="1914525" h="390525">
                  <a:moveTo>
                    <a:pt x="1859280" y="0"/>
                  </a:moveTo>
                  <a:lnTo>
                    <a:pt x="54864" y="0"/>
                  </a:lnTo>
                  <a:lnTo>
                    <a:pt x="18287" y="18287"/>
                  </a:lnTo>
                  <a:lnTo>
                    <a:pt x="0" y="54863"/>
                  </a:lnTo>
                  <a:lnTo>
                    <a:pt x="0" y="335280"/>
                  </a:lnTo>
                  <a:lnTo>
                    <a:pt x="18287" y="371856"/>
                  </a:lnTo>
                  <a:lnTo>
                    <a:pt x="54864" y="390144"/>
                  </a:lnTo>
                  <a:lnTo>
                    <a:pt x="1859280" y="390144"/>
                  </a:lnTo>
                  <a:lnTo>
                    <a:pt x="1877568" y="381000"/>
                  </a:lnTo>
                  <a:lnTo>
                    <a:pt x="57912" y="381000"/>
                  </a:lnTo>
                  <a:lnTo>
                    <a:pt x="45720" y="374903"/>
                  </a:lnTo>
                  <a:lnTo>
                    <a:pt x="33528" y="371856"/>
                  </a:lnTo>
                  <a:lnTo>
                    <a:pt x="36575" y="371856"/>
                  </a:lnTo>
                  <a:lnTo>
                    <a:pt x="21335" y="356615"/>
                  </a:lnTo>
                  <a:lnTo>
                    <a:pt x="18287" y="356615"/>
                  </a:lnTo>
                  <a:lnTo>
                    <a:pt x="12192" y="344424"/>
                  </a:lnTo>
                  <a:lnTo>
                    <a:pt x="15240" y="344424"/>
                  </a:lnTo>
                  <a:lnTo>
                    <a:pt x="10668" y="335280"/>
                  </a:lnTo>
                  <a:lnTo>
                    <a:pt x="9143" y="335280"/>
                  </a:lnTo>
                  <a:lnTo>
                    <a:pt x="9143" y="54863"/>
                  </a:lnTo>
                  <a:lnTo>
                    <a:pt x="10668" y="54863"/>
                  </a:lnTo>
                  <a:lnTo>
                    <a:pt x="15240" y="45720"/>
                  </a:lnTo>
                  <a:lnTo>
                    <a:pt x="12192" y="45720"/>
                  </a:lnTo>
                  <a:lnTo>
                    <a:pt x="18287" y="33527"/>
                  </a:lnTo>
                  <a:lnTo>
                    <a:pt x="21336" y="33527"/>
                  </a:lnTo>
                  <a:lnTo>
                    <a:pt x="36575" y="18287"/>
                  </a:lnTo>
                  <a:lnTo>
                    <a:pt x="33528" y="18287"/>
                  </a:lnTo>
                  <a:lnTo>
                    <a:pt x="45720" y="12192"/>
                  </a:lnTo>
                  <a:lnTo>
                    <a:pt x="51815" y="12192"/>
                  </a:lnTo>
                  <a:lnTo>
                    <a:pt x="57912" y="9144"/>
                  </a:lnTo>
                  <a:lnTo>
                    <a:pt x="1877568" y="9144"/>
                  </a:lnTo>
                  <a:lnTo>
                    <a:pt x="1859280" y="0"/>
                  </a:lnTo>
                  <a:close/>
                </a:path>
                <a:path w="1914525" h="390525">
                  <a:moveTo>
                    <a:pt x="54864" y="377951"/>
                  </a:moveTo>
                  <a:lnTo>
                    <a:pt x="57912" y="381000"/>
                  </a:lnTo>
                  <a:lnTo>
                    <a:pt x="70104" y="381000"/>
                  </a:lnTo>
                  <a:lnTo>
                    <a:pt x="54864" y="377951"/>
                  </a:lnTo>
                  <a:close/>
                </a:path>
                <a:path w="1914525" h="390525">
                  <a:moveTo>
                    <a:pt x="1859280" y="377951"/>
                  </a:moveTo>
                  <a:lnTo>
                    <a:pt x="1844039" y="381000"/>
                  </a:lnTo>
                  <a:lnTo>
                    <a:pt x="1856232" y="381000"/>
                  </a:lnTo>
                  <a:lnTo>
                    <a:pt x="1859280" y="377951"/>
                  </a:lnTo>
                  <a:close/>
                </a:path>
                <a:path w="1914525" h="390525">
                  <a:moveTo>
                    <a:pt x="1895856" y="353568"/>
                  </a:moveTo>
                  <a:lnTo>
                    <a:pt x="1877568" y="371856"/>
                  </a:lnTo>
                  <a:lnTo>
                    <a:pt x="1880615" y="371856"/>
                  </a:lnTo>
                  <a:lnTo>
                    <a:pt x="1868424" y="374903"/>
                  </a:lnTo>
                  <a:lnTo>
                    <a:pt x="1856232" y="381000"/>
                  </a:lnTo>
                  <a:lnTo>
                    <a:pt x="1877568" y="381000"/>
                  </a:lnTo>
                  <a:lnTo>
                    <a:pt x="1895856" y="371856"/>
                  </a:lnTo>
                  <a:lnTo>
                    <a:pt x="1903476" y="356615"/>
                  </a:lnTo>
                  <a:lnTo>
                    <a:pt x="1895856" y="356615"/>
                  </a:lnTo>
                  <a:lnTo>
                    <a:pt x="1895856" y="353568"/>
                  </a:lnTo>
                  <a:close/>
                </a:path>
                <a:path w="1914525" h="390525">
                  <a:moveTo>
                    <a:pt x="18287" y="353568"/>
                  </a:moveTo>
                  <a:lnTo>
                    <a:pt x="18287" y="356615"/>
                  </a:lnTo>
                  <a:lnTo>
                    <a:pt x="21335" y="356615"/>
                  </a:lnTo>
                  <a:lnTo>
                    <a:pt x="18287" y="353568"/>
                  </a:lnTo>
                  <a:close/>
                </a:path>
                <a:path w="1914525" h="390525">
                  <a:moveTo>
                    <a:pt x="1914144" y="332232"/>
                  </a:moveTo>
                  <a:lnTo>
                    <a:pt x="1905000" y="332232"/>
                  </a:lnTo>
                  <a:lnTo>
                    <a:pt x="1898903" y="344424"/>
                  </a:lnTo>
                  <a:lnTo>
                    <a:pt x="1895856" y="356615"/>
                  </a:lnTo>
                  <a:lnTo>
                    <a:pt x="1903476" y="356615"/>
                  </a:lnTo>
                  <a:lnTo>
                    <a:pt x="1914144" y="335280"/>
                  </a:lnTo>
                  <a:lnTo>
                    <a:pt x="1914144" y="332232"/>
                  </a:lnTo>
                  <a:close/>
                </a:path>
                <a:path w="1914525" h="390525">
                  <a:moveTo>
                    <a:pt x="9143" y="332232"/>
                  </a:moveTo>
                  <a:lnTo>
                    <a:pt x="9143" y="335280"/>
                  </a:lnTo>
                  <a:lnTo>
                    <a:pt x="10668" y="335280"/>
                  </a:lnTo>
                  <a:lnTo>
                    <a:pt x="9143" y="332232"/>
                  </a:lnTo>
                  <a:close/>
                </a:path>
                <a:path w="1914525" h="390525">
                  <a:moveTo>
                    <a:pt x="1905000" y="320039"/>
                  </a:moveTo>
                  <a:lnTo>
                    <a:pt x="1901952" y="335280"/>
                  </a:lnTo>
                  <a:lnTo>
                    <a:pt x="1905000" y="332232"/>
                  </a:lnTo>
                  <a:lnTo>
                    <a:pt x="1914144" y="332232"/>
                  </a:lnTo>
                  <a:lnTo>
                    <a:pt x="1914144" y="323088"/>
                  </a:lnTo>
                  <a:lnTo>
                    <a:pt x="1905000" y="323088"/>
                  </a:lnTo>
                  <a:lnTo>
                    <a:pt x="1905000" y="320039"/>
                  </a:lnTo>
                  <a:close/>
                </a:path>
                <a:path w="1914525" h="390525">
                  <a:moveTo>
                    <a:pt x="1914144" y="67056"/>
                  </a:moveTo>
                  <a:lnTo>
                    <a:pt x="1905000" y="67056"/>
                  </a:lnTo>
                  <a:lnTo>
                    <a:pt x="1905000" y="323088"/>
                  </a:lnTo>
                  <a:lnTo>
                    <a:pt x="1914144" y="323088"/>
                  </a:lnTo>
                  <a:lnTo>
                    <a:pt x="1914144" y="67056"/>
                  </a:lnTo>
                  <a:close/>
                </a:path>
                <a:path w="1914525" h="390525">
                  <a:moveTo>
                    <a:pt x="1901952" y="54863"/>
                  </a:moveTo>
                  <a:lnTo>
                    <a:pt x="1905000" y="70103"/>
                  </a:lnTo>
                  <a:lnTo>
                    <a:pt x="1905000" y="67056"/>
                  </a:lnTo>
                  <a:lnTo>
                    <a:pt x="1914144" y="67056"/>
                  </a:lnTo>
                  <a:lnTo>
                    <a:pt x="1914144" y="57912"/>
                  </a:lnTo>
                  <a:lnTo>
                    <a:pt x="1905000" y="57912"/>
                  </a:lnTo>
                  <a:lnTo>
                    <a:pt x="1901952" y="54863"/>
                  </a:lnTo>
                  <a:close/>
                </a:path>
                <a:path w="1914525" h="390525">
                  <a:moveTo>
                    <a:pt x="10668" y="54863"/>
                  </a:moveTo>
                  <a:lnTo>
                    <a:pt x="9143" y="54863"/>
                  </a:lnTo>
                  <a:lnTo>
                    <a:pt x="9143" y="57912"/>
                  </a:lnTo>
                  <a:lnTo>
                    <a:pt x="10668" y="54863"/>
                  </a:lnTo>
                  <a:close/>
                </a:path>
                <a:path w="1914525" h="390525">
                  <a:moveTo>
                    <a:pt x="1903476" y="33527"/>
                  </a:moveTo>
                  <a:lnTo>
                    <a:pt x="1895856" y="33527"/>
                  </a:lnTo>
                  <a:lnTo>
                    <a:pt x="1898903" y="45720"/>
                  </a:lnTo>
                  <a:lnTo>
                    <a:pt x="1905000" y="57912"/>
                  </a:lnTo>
                  <a:lnTo>
                    <a:pt x="1914144" y="57912"/>
                  </a:lnTo>
                  <a:lnTo>
                    <a:pt x="1914144" y="54863"/>
                  </a:lnTo>
                  <a:lnTo>
                    <a:pt x="1903476" y="33527"/>
                  </a:lnTo>
                  <a:close/>
                </a:path>
                <a:path w="1914525" h="390525">
                  <a:moveTo>
                    <a:pt x="21336" y="33527"/>
                  </a:moveTo>
                  <a:lnTo>
                    <a:pt x="18287" y="33527"/>
                  </a:lnTo>
                  <a:lnTo>
                    <a:pt x="18287" y="36575"/>
                  </a:lnTo>
                  <a:lnTo>
                    <a:pt x="21336" y="33527"/>
                  </a:lnTo>
                  <a:close/>
                </a:path>
                <a:path w="1914525" h="390525">
                  <a:moveTo>
                    <a:pt x="1883664" y="12192"/>
                  </a:moveTo>
                  <a:lnTo>
                    <a:pt x="1868424" y="12192"/>
                  </a:lnTo>
                  <a:lnTo>
                    <a:pt x="1880615" y="18287"/>
                  </a:lnTo>
                  <a:lnTo>
                    <a:pt x="1877568" y="18287"/>
                  </a:lnTo>
                  <a:lnTo>
                    <a:pt x="1895856" y="36575"/>
                  </a:lnTo>
                  <a:lnTo>
                    <a:pt x="1895856" y="33527"/>
                  </a:lnTo>
                  <a:lnTo>
                    <a:pt x="1903476" y="33527"/>
                  </a:lnTo>
                  <a:lnTo>
                    <a:pt x="1895856" y="18287"/>
                  </a:lnTo>
                  <a:lnTo>
                    <a:pt x="1883664" y="12192"/>
                  </a:lnTo>
                  <a:close/>
                </a:path>
                <a:path w="1914525" h="390525">
                  <a:moveTo>
                    <a:pt x="51815" y="12192"/>
                  </a:moveTo>
                  <a:lnTo>
                    <a:pt x="45720" y="12192"/>
                  </a:lnTo>
                  <a:lnTo>
                    <a:pt x="45720" y="15239"/>
                  </a:lnTo>
                  <a:lnTo>
                    <a:pt x="51815" y="12192"/>
                  </a:lnTo>
                  <a:close/>
                </a:path>
                <a:path w="1914525" h="390525">
                  <a:moveTo>
                    <a:pt x="1877568" y="9144"/>
                  </a:moveTo>
                  <a:lnTo>
                    <a:pt x="1856232" y="9144"/>
                  </a:lnTo>
                  <a:lnTo>
                    <a:pt x="1868424" y="15239"/>
                  </a:lnTo>
                  <a:lnTo>
                    <a:pt x="1868424" y="12192"/>
                  </a:lnTo>
                  <a:lnTo>
                    <a:pt x="1883664" y="12192"/>
                  </a:lnTo>
                  <a:lnTo>
                    <a:pt x="1877568" y="9144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102352" y="2511551"/>
            <a:ext cx="1838325" cy="390525"/>
            <a:chOff x="5102352" y="2511551"/>
            <a:chExt cx="1838325" cy="390525"/>
          </a:xfrm>
        </p:grpSpPr>
        <p:sp>
          <p:nvSpPr>
            <p:cNvPr id="36" name="object 36"/>
            <p:cNvSpPr/>
            <p:nvPr/>
          </p:nvSpPr>
          <p:spPr>
            <a:xfrm>
              <a:off x="5105400" y="2519348"/>
              <a:ext cx="1828800" cy="376555"/>
            </a:xfrm>
            <a:custGeom>
              <a:avLst/>
              <a:gdLst/>
              <a:ahLst/>
              <a:cxnLst/>
              <a:rect l="l" t="t" r="r" b="b"/>
              <a:pathLst>
                <a:path w="1828800" h="376555">
                  <a:moveTo>
                    <a:pt x="7772" y="31522"/>
                  </a:moveTo>
                  <a:lnTo>
                    <a:pt x="5286" y="35113"/>
                  </a:lnTo>
                  <a:lnTo>
                    <a:pt x="4748" y="37570"/>
                  </a:lnTo>
                  <a:lnTo>
                    <a:pt x="7772" y="31522"/>
                  </a:lnTo>
                  <a:close/>
                </a:path>
                <a:path w="1828800" h="376555">
                  <a:moveTo>
                    <a:pt x="21907" y="12968"/>
                  </a:moveTo>
                  <a:lnTo>
                    <a:pt x="19430" y="14682"/>
                  </a:lnTo>
                  <a:lnTo>
                    <a:pt x="17716" y="17159"/>
                  </a:lnTo>
                  <a:lnTo>
                    <a:pt x="21907" y="12968"/>
                  </a:lnTo>
                  <a:close/>
                </a:path>
                <a:path w="1828800" h="376555">
                  <a:moveTo>
                    <a:pt x="42319" y="0"/>
                  </a:moveTo>
                  <a:lnTo>
                    <a:pt x="39862" y="537"/>
                  </a:lnTo>
                  <a:lnTo>
                    <a:pt x="36271" y="3023"/>
                  </a:lnTo>
                  <a:lnTo>
                    <a:pt x="42319" y="0"/>
                  </a:lnTo>
                  <a:close/>
                </a:path>
                <a:path w="1828800" h="376555">
                  <a:moveTo>
                    <a:pt x="48734" y="373208"/>
                  </a:moveTo>
                  <a:lnTo>
                    <a:pt x="64008" y="376251"/>
                  </a:lnTo>
                  <a:lnTo>
                    <a:pt x="1767840" y="376251"/>
                  </a:lnTo>
                  <a:lnTo>
                    <a:pt x="1767996" y="376219"/>
                  </a:lnTo>
                  <a:lnTo>
                    <a:pt x="48734" y="373208"/>
                  </a:lnTo>
                  <a:close/>
                </a:path>
                <a:path w="1828800" h="376555">
                  <a:moveTo>
                    <a:pt x="31588" y="366137"/>
                  </a:moveTo>
                  <a:lnTo>
                    <a:pt x="39862" y="371441"/>
                  </a:lnTo>
                  <a:lnTo>
                    <a:pt x="43741" y="372214"/>
                  </a:lnTo>
                  <a:lnTo>
                    <a:pt x="31588" y="366137"/>
                  </a:lnTo>
                  <a:close/>
                </a:path>
                <a:path w="1828800" h="376555">
                  <a:moveTo>
                    <a:pt x="15239" y="351867"/>
                  </a:moveTo>
                  <a:lnTo>
                    <a:pt x="14704" y="351867"/>
                  </a:lnTo>
                  <a:lnTo>
                    <a:pt x="19431" y="358344"/>
                  </a:lnTo>
                  <a:lnTo>
                    <a:pt x="25799" y="362426"/>
                  </a:lnTo>
                  <a:lnTo>
                    <a:pt x="15239" y="351867"/>
                  </a:lnTo>
                  <a:close/>
                </a:path>
                <a:path w="1828800" h="376555">
                  <a:moveTo>
                    <a:pt x="12191" y="345771"/>
                  </a:moveTo>
                  <a:lnTo>
                    <a:pt x="10256" y="345771"/>
                  </a:lnTo>
                  <a:lnTo>
                    <a:pt x="12191" y="348424"/>
                  </a:lnTo>
                  <a:lnTo>
                    <a:pt x="12191" y="345771"/>
                  </a:lnTo>
                  <a:close/>
                </a:path>
                <a:path w="1828800" h="376555">
                  <a:moveTo>
                    <a:pt x="6096" y="333579"/>
                  </a:moveTo>
                  <a:lnTo>
                    <a:pt x="4084" y="333579"/>
                  </a:lnTo>
                  <a:lnTo>
                    <a:pt x="5286" y="338961"/>
                  </a:lnTo>
                  <a:lnTo>
                    <a:pt x="9144" y="344247"/>
                  </a:lnTo>
                  <a:lnTo>
                    <a:pt x="9144" y="339675"/>
                  </a:lnTo>
                  <a:lnTo>
                    <a:pt x="6096" y="339675"/>
                  </a:lnTo>
                  <a:lnTo>
                    <a:pt x="6096" y="333579"/>
                  </a:lnTo>
                  <a:close/>
                </a:path>
                <a:path w="1828800" h="376555">
                  <a:moveTo>
                    <a:pt x="3048" y="315291"/>
                  </a:moveTo>
                  <a:lnTo>
                    <a:pt x="0" y="315291"/>
                  </a:lnTo>
                  <a:lnTo>
                    <a:pt x="3048" y="328938"/>
                  </a:lnTo>
                  <a:lnTo>
                    <a:pt x="3048" y="315291"/>
                  </a:lnTo>
                  <a:close/>
                </a:path>
                <a:path w="1828800" h="376555">
                  <a:moveTo>
                    <a:pt x="1789874" y="172"/>
                  </a:moveTo>
                  <a:lnTo>
                    <a:pt x="1793479" y="1975"/>
                  </a:lnTo>
                  <a:lnTo>
                    <a:pt x="1791509" y="537"/>
                  </a:lnTo>
                  <a:lnTo>
                    <a:pt x="1789874" y="172"/>
                  </a:lnTo>
                  <a:close/>
                </a:path>
                <a:path w="1828800" h="376555">
                  <a:moveTo>
                    <a:pt x="1819655" y="28352"/>
                  </a:moveTo>
                  <a:lnTo>
                    <a:pt x="1819655" y="28779"/>
                  </a:lnTo>
                  <a:lnTo>
                    <a:pt x="1819929" y="28779"/>
                  </a:lnTo>
                  <a:lnTo>
                    <a:pt x="1819655" y="28352"/>
                  </a:lnTo>
                  <a:close/>
                </a:path>
                <a:path w="1828800" h="376555">
                  <a:moveTo>
                    <a:pt x="1822703" y="33107"/>
                  </a:moveTo>
                  <a:lnTo>
                    <a:pt x="1822703" y="34875"/>
                  </a:lnTo>
                  <a:lnTo>
                    <a:pt x="1823837" y="34875"/>
                  </a:lnTo>
                  <a:lnTo>
                    <a:pt x="1822703" y="33107"/>
                  </a:lnTo>
                  <a:close/>
                </a:path>
                <a:path w="1828800" h="376555">
                  <a:moveTo>
                    <a:pt x="1828618" y="58350"/>
                  </a:moveTo>
                  <a:lnTo>
                    <a:pt x="1825788" y="330112"/>
                  </a:lnTo>
                  <a:lnTo>
                    <a:pt x="1828800" y="315291"/>
                  </a:lnTo>
                  <a:lnTo>
                    <a:pt x="1828800" y="59259"/>
                  </a:lnTo>
                  <a:lnTo>
                    <a:pt x="1828618" y="58350"/>
                  </a:lnTo>
                  <a:close/>
                </a:path>
                <a:path w="1828800" h="376555">
                  <a:moveTo>
                    <a:pt x="1824625" y="335831"/>
                  </a:moveTo>
                  <a:lnTo>
                    <a:pt x="1820417" y="344247"/>
                  </a:lnTo>
                  <a:lnTo>
                    <a:pt x="1823989" y="338961"/>
                  </a:lnTo>
                  <a:lnTo>
                    <a:pt x="1824625" y="335831"/>
                  </a:lnTo>
                  <a:close/>
                </a:path>
                <a:path w="1828800" h="376555">
                  <a:moveTo>
                    <a:pt x="1812480" y="355995"/>
                  </a:moveTo>
                  <a:lnTo>
                    <a:pt x="1808543" y="359932"/>
                  </a:lnTo>
                  <a:lnTo>
                    <a:pt x="1810893" y="358344"/>
                  </a:lnTo>
                  <a:lnTo>
                    <a:pt x="1812480" y="355995"/>
                  </a:lnTo>
                  <a:close/>
                </a:path>
                <a:path w="1828800" h="376555">
                  <a:moveTo>
                    <a:pt x="1796795" y="367869"/>
                  </a:moveTo>
                  <a:lnTo>
                    <a:pt x="1788380" y="372077"/>
                  </a:lnTo>
                  <a:lnTo>
                    <a:pt x="1791509" y="371441"/>
                  </a:lnTo>
                  <a:lnTo>
                    <a:pt x="1796795" y="36786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02352" y="2511551"/>
              <a:ext cx="1838325" cy="390525"/>
            </a:xfrm>
            <a:custGeom>
              <a:avLst/>
              <a:gdLst/>
              <a:ahLst/>
              <a:cxnLst/>
              <a:rect l="l" t="t" r="r" b="b"/>
              <a:pathLst>
                <a:path w="1838325" h="390525">
                  <a:moveTo>
                    <a:pt x="1783079" y="0"/>
                  </a:moveTo>
                  <a:lnTo>
                    <a:pt x="54863" y="0"/>
                  </a:lnTo>
                  <a:lnTo>
                    <a:pt x="18287" y="18287"/>
                  </a:lnTo>
                  <a:lnTo>
                    <a:pt x="0" y="54863"/>
                  </a:lnTo>
                  <a:lnTo>
                    <a:pt x="0" y="335280"/>
                  </a:lnTo>
                  <a:lnTo>
                    <a:pt x="18287" y="371856"/>
                  </a:lnTo>
                  <a:lnTo>
                    <a:pt x="54863" y="390144"/>
                  </a:lnTo>
                  <a:lnTo>
                    <a:pt x="1783079" y="390144"/>
                  </a:lnTo>
                  <a:lnTo>
                    <a:pt x="1795272" y="384048"/>
                  </a:lnTo>
                  <a:lnTo>
                    <a:pt x="48768" y="381000"/>
                  </a:lnTo>
                  <a:lnTo>
                    <a:pt x="30480" y="371856"/>
                  </a:lnTo>
                  <a:lnTo>
                    <a:pt x="18287" y="359663"/>
                  </a:lnTo>
                  <a:lnTo>
                    <a:pt x="15239" y="359663"/>
                  </a:lnTo>
                  <a:lnTo>
                    <a:pt x="15239" y="353568"/>
                  </a:lnTo>
                  <a:lnTo>
                    <a:pt x="12192" y="353568"/>
                  </a:lnTo>
                  <a:lnTo>
                    <a:pt x="12192" y="347472"/>
                  </a:lnTo>
                  <a:lnTo>
                    <a:pt x="9144" y="347472"/>
                  </a:lnTo>
                  <a:lnTo>
                    <a:pt x="9144" y="341375"/>
                  </a:lnTo>
                  <a:lnTo>
                    <a:pt x="6096" y="341375"/>
                  </a:lnTo>
                  <a:lnTo>
                    <a:pt x="6096" y="323088"/>
                  </a:lnTo>
                  <a:lnTo>
                    <a:pt x="3048" y="323088"/>
                  </a:lnTo>
                  <a:lnTo>
                    <a:pt x="3048" y="67056"/>
                  </a:lnTo>
                  <a:lnTo>
                    <a:pt x="15239" y="30480"/>
                  </a:lnTo>
                  <a:lnTo>
                    <a:pt x="48768" y="6096"/>
                  </a:lnTo>
                  <a:lnTo>
                    <a:pt x="67056" y="3048"/>
                  </a:lnTo>
                  <a:lnTo>
                    <a:pt x="1789176" y="3048"/>
                  </a:lnTo>
                  <a:lnTo>
                    <a:pt x="1783079" y="0"/>
                  </a:lnTo>
                  <a:close/>
                </a:path>
                <a:path w="1838325" h="390525">
                  <a:moveTo>
                    <a:pt x="1789176" y="3048"/>
                  </a:moveTo>
                  <a:lnTo>
                    <a:pt x="1770888" y="3048"/>
                  </a:lnTo>
                  <a:lnTo>
                    <a:pt x="1789176" y="6096"/>
                  </a:lnTo>
                  <a:lnTo>
                    <a:pt x="1807464" y="15239"/>
                  </a:lnTo>
                  <a:lnTo>
                    <a:pt x="1822703" y="30480"/>
                  </a:lnTo>
                  <a:lnTo>
                    <a:pt x="1822703" y="36575"/>
                  </a:lnTo>
                  <a:lnTo>
                    <a:pt x="1825752" y="36575"/>
                  </a:lnTo>
                  <a:lnTo>
                    <a:pt x="1825752" y="42672"/>
                  </a:lnTo>
                  <a:lnTo>
                    <a:pt x="1828800" y="42672"/>
                  </a:lnTo>
                  <a:lnTo>
                    <a:pt x="1828800" y="48768"/>
                  </a:lnTo>
                  <a:lnTo>
                    <a:pt x="1831848" y="48768"/>
                  </a:lnTo>
                  <a:lnTo>
                    <a:pt x="1828800" y="341375"/>
                  </a:lnTo>
                  <a:lnTo>
                    <a:pt x="1819655" y="359663"/>
                  </a:lnTo>
                  <a:lnTo>
                    <a:pt x="1807464" y="371856"/>
                  </a:lnTo>
                  <a:lnTo>
                    <a:pt x="1789176" y="381000"/>
                  </a:lnTo>
                  <a:lnTo>
                    <a:pt x="1789176" y="384048"/>
                  </a:lnTo>
                  <a:lnTo>
                    <a:pt x="1795272" y="384048"/>
                  </a:lnTo>
                  <a:lnTo>
                    <a:pt x="1819655" y="371856"/>
                  </a:lnTo>
                  <a:lnTo>
                    <a:pt x="1837944" y="335280"/>
                  </a:lnTo>
                  <a:lnTo>
                    <a:pt x="1837944" y="54863"/>
                  </a:lnTo>
                  <a:lnTo>
                    <a:pt x="1819655" y="18287"/>
                  </a:lnTo>
                  <a:lnTo>
                    <a:pt x="1789176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105400" y="2514599"/>
              <a:ext cx="1828800" cy="381000"/>
            </a:xfrm>
            <a:custGeom>
              <a:avLst/>
              <a:gdLst/>
              <a:ahLst/>
              <a:cxnLst/>
              <a:rect l="l" t="t" r="r" b="b"/>
              <a:pathLst>
                <a:path w="1828800" h="381000">
                  <a:moveTo>
                    <a:pt x="1767840" y="0"/>
                  </a:moveTo>
                  <a:lnTo>
                    <a:pt x="64008" y="0"/>
                  </a:lnTo>
                  <a:lnTo>
                    <a:pt x="39862" y="5286"/>
                  </a:lnTo>
                  <a:lnTo>
                    <a:pt x="19430" y="19431"/>
                  </a:lnTo>
                  <a:lnTo>
                    <a:pt x="5286" y="39862"/>
                  </a:lnTo>
                  <a:lnTo>
                    <a:pt x="0" y="64008"/>
                  </a:lnTo>
                  <a:lnTo>
                    <a:pt x="0" y="320039"/>
                  </a:lnTo>
                  <a:lnTo>
                    <a:pt x="5286" y="343709"/>
                  </a:lnTo>
                  <a:lnTo>
                    <a:pt x="19431" y="363092"/>
                  </a:lnTo>
                  <a:lnTo>
                    <a:pt x="39862" y="376189"/>
                  </a:lnTo>
                  <a:lnTo>
                    <a:pt x="64008" y="381000"/>
                  </a:lnTo>
                  <a:lnTo>
                    <a:pt x="1767840" y="381000"/>
                  </a:lnTo>
                  <a:lnTo>
                    <a:pt x="1791509" y="376189"/>
                  </a:lnTo>
                  <a:lnTo>
                    <a:pt x="1810893" y="363092"/>
                  </a:lnTo>
                  <a:lnTo>
                    <a:pt x="1823989" y="343709"/>
                  </a:lnTo>
                  <a:lnTo>
                    <a:pt x="1828800" y="320039"/>
                  </a:lnTo>
                  <a:lnTo>
                    <a:pt x="1828800" y="64008"/>
                  </a:lnTo>
                  <a:lnTo>
                    <a:pt x="1823989" y="39862"/>
                  </a:lnTo>
                  <a:lnTo>
                    <a:pt x="1810893" y="19431"/>
                  </a:lnTo>
                  <a:lnTo>
                    <a:pt x="1791509" y="5286"/>
                  </a:lnTo>
                  <a:lnTo>
                    <a:pt x="176784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02352" y="2511551"/>
              <a:ext cx="1838325" cy="390525"/>
            </a:xfrm>
            <a:custGeom>
              <a:avLst/>
              <a:gdLst/>
              <a:ahLst/>
              <a:cxnLst/>
              <a:rect l="l" t="t" r="r" b="b"/>
              <a:pathLst>
                <a:path w="1838325" h="390525">
                  <a:moveTo>
                    <a:pt x="1783079" y="0"/>
                  </a:moveTo>
                  <a:lnTo>
                    <a:pt x="54863" y="0"/>
                  </a:lnTo>
                  <a:lnTo>
                    <a:pt x="18287" y="18287"/>
                  </a:lnTo>
                  <a:lnTo>
                    <a:pt x="0" y="54863"/>
                  </a:lnTo>
                  <a:lnTo>
                    <a:pt x="0" y="335280"/>
                  </a:lnTo>
                  <a:lnTo>
                    <a:pt x="18287" y="371856"/>
                  </a:lnTo>
                  <a:lnTo>
                    <a:pt x="54863" y="390144"/>
                  </a:lnTo>
                  <a:lnTo>
                    <a:pt x="1783079" y="390144"/>
                  </a:lnTo>
                  <a:lnTo>
                    <a:pt x="1801368" y="381000"/>
                  </a:lnTo>
                  <a:lnTo>
                    <a:pt x="57912" y="381000"/>
                  </a:lnTo>
                  <a:lnTo>
                    <a:pt x="45720" y="374903"/>
                  </a:lnTo>
                  <a:lnTo>
                    <a:pt x="33527" y="371856"/>
                  </a:lnTo>
                  <a:lnTo>
                    <a:pt x="36575" y="371856"/>
                  </a:lnTo>
                  <a:lnTo>
                    <a:pt x="21335" y="356615"/>
                  </a:lnTo>
                  <a:lnTo>
                    <a:pt x="18287" y="356615"/>
                  </a:lnTo>
                  <a:lnTo>
                    <a:pt x="12192" y="344424"/>
                  </a:lnTo>
                  <a:lnTo>
                    <a:pt x="15239" y="344424"/>
                  </a:lnTo>
                  <a:lnTo>
                    <a:pt x="10668" y="335280"/>
                  </a:lnTo>
                  <a:lnTo>
                    <a:pt x="9144" y="335280"/>
                  </a:lnTo>
                  <a:lnTo>
                    <a:pt x="9144" y="54863"/>
                  </a:lnTo>
                  <a:lnTo>
                    <a:pt x="10668" y="54863"/>
                  </a:lnTo>
                  <a:lnTo>
                    <a:pt x="15239" y="45720"/>
                  </a:lnTo>
                  <a:lnTo>
                    <a:pt x="12192" y="45720"/>
                  </a:lnTo>
                  <a:lnTo>
                    <a:pt x="18287" y="33527"/>
                  </a:lnTo>
                  <a:lnTo>
                    <a:pt x="21336" y="33527"/>
                  </a:lnTo>
                  <a:lnTo>
                    <a:pt x="36575" y="18287"/>
                  </a:lnTo>
                  <a:lnTo>
                    <a:pt x="33527" y="18287"/>
                  </a:lnTo>
                  <a:lnTo>
                    <a:pt x="45720" y="12192"/>
                  </a:lnTo>
                  <a:lnTo>
                    <a:pt x="51815" y="12192"/>
                  </a:lnTo>
                  <a:lnTo>
                    <a:pt x="57912" y="9144"/>
                  </a:lnTo>
                  <a:lnTo>
                    <a:pt x="1801368" y="9144"/>
                  </a:lnTo>
                  <a:lnTo>
                    <a:pt x="1783079" y="0"/>
                  </a:lnTo>
                  <a:close/>
                </a:path>
                <a:path w="1838325" h="390525">
                  <a:moveTo>
                    <a:pt x="54863" y="377951"/>
                  </a:moveTo>
                  <a:lnTo>
                    <a:pt x="57912" y="381000"/>
                  </a:lnTo>
                  <a:lnTo>
                    <a:pt x="70103" y="381000"/>
                  </a:lnTo>
                  <a:lnTo>
                    <a:pt x="54863" y="377951"/>
                  </a:lnTo>
                  <a:close/>
                </a:path>
                <a:path w="1838325" h="390525">
                  <a:moveTo>
                    <a:pt x="1783079" y="377951"/>
                  </a:moveTo>
                  <a:lnTo>
                    <a:pt x="1767840" y="381000"/>
                  </a:lnTo>
                  <a:lnTo>
                    <a:pt x="1780031" y="381000"/>
                  </a:lnTo>
                  <a:lnTo>
                    <a:pt x="1783079" y="377951"/>
                  </a:lnTo>
                  <a:close/>
                </a:path>
                <a:path w="1838325" h="390525">
                  <a:moveTo>
                    <a:pt x="1819655" y="353568"/>
                  </a:moveTo>
                  <a:lnTo>
                    <a:pt x="1801368" y="371856"/>
                  </a:lnTo>
                  <a:lnTo>
                    <a:pt x="1804416" y="371856"/>
                  </a:lnTo>
                  <a:lnTo>
                    <a:pt x="1792224" y="374903"/>
                  </a:lnTo>
                  <a:lnTo>
                    <a:pt x="1780031" y="381000"/>
                  </a:lnTo>
                  <a:lnTo>
                    <a:pt x="1801368" y="381000"/>
                  </a:lnTo>
                  <a:lnTo>
                    <a:pt x="1819655" y="371856"/>
                  </a:lnTo>
                  <a:lnTo>
                    <a:pt x="1827276" y="356615"/>
                  </a:lnTo>
                  <a:lnTo>
                    <a:pt x="1819655" y="356615"/>
                  </a:lnTo>
                  <a:lnTo>
                    <a:pt x="1819655" y="353568"/>
                  </a:lnTo>
                  <a:close/>
                </a:path>
                <a:path w="1838325" h="390525">
                  <a:moveTo>
                    <a:pt x="18287" y="353568"/>
                  </a:moveTo>
                  <a:lnTo>
                    <a:pt x="18287" y="356615"/>
                  </a:lnTo>
                  <a:lnTo>
                    <a:pt x="21335" y="356615"/>
                  </a:lnTo>
                  <a:lnTo>
                    <a:pt x="18287" y="353568"/>
                  </a:lnTo>
                  <a:close/>
                </a:path>
                <a:path w="1838325" h="390525">
                  <a:moveTo>
                    <a:pt x="1837944" y="332232"/>
                  </a:moveTo>
                  <a:lnTo>
                    <a:pt x="1828800" y="332232"/>
                  </a:lnTo>
                  <a:lnTo>
                    <a:pt x="1822703" y="344424"/>
                  </a:lnTo>
                  <a:lnTo>
                    <a:pt x="1819655" y="356615"/>
                  </a:lnTo>
                  <a:lnTo>
                    <a:pt x="1827276" y="356615"/>
                  </a:lnTo>
                  <a:lnTo>
                    <a:pt x="1837944" y="335280"/>
                  </a:lnTo>
                  <a:lnTo>
                    <a:pt x="1837944" y="332232"/>
                  </a:lnTo>
                  <a:close/>
                </a:path>
                <a:path w="1838325" h="390525">
                  <a:moveTo>
                    <a:pt x="9144" y="332232"/>
                  </a:moveTo>
                  <a:lnTo>
                    <a:pt x="9144" y="335280"/>
                  </a:lnTo>
                  <a:lnTo>
                    <a:pt x="10668" y="335280"/>
                  </a:lnTo>
                  <a:lnTo>
                    <a:pt x="9144" y="332232"/>
                  </a:lnTo>
                  <a:close/>
                </a:path>
                <a:path w="1838325" h="390525">
                  <a:moveTo>
                    <a:pt x="1828800" y="320039"/>
                  </a:moveTo>
                  <a:lnTo>
                    <a:pt x="1825752" y="335280"/>
                  </a:lnTo>
                  <a:lnTo>
                    <a:pt x="1828800" y="332232"/>
                  </a:lnTo>
                  <a:lnTo>
                    <a:pt x="1837944" y="332232"/>
                  </a:lnTo>
                  <a:lnTo>
                    <a:pt x="1837944" y="323088"/>
                  </a:lnTo>
                  <a:lnTo>
                    <a:pt x="1828800" y="323088"/>
                  </a:lnTo>
                  <a:lnTo>
                    <a:pt x="1828800" y="320039"/>
                  </a:lnTo>
                  <a:close/>
                </a:path>
                <a:path w="1838325" h="390525">
                  <a:moveTo>
                    <a:pt x="1837944" y="67056"/>
                  </a:moveTo>
                  <a:lnTo>
                    <a:pt x="1828800" y="67056"/>
                  </a:lnTo>
                  <a:lnTo>
                    <a:pt x="1828800" y="323088"/>
                  </a:lnTo>
                  <a:lnTo>
                    <a:pt x="1837944" y="323088"/>
                  </a:lnTo>
                  <a:lnTo>
                    <a:pt x="1837944" y="67056"/>
                  </a:lnTo>
                  <a:close/>
                </a:path>
                <a:path w="1838325" h="390525">
                  <a:moveTo>
                    <a:pt x="1825752" y="54863"/>
                  </a:moveTo>
                  <a:lnTo>
                    <a:pt x="1828800" y="70103"/>
                  </a:lnTo>
                  <a:lnTo>
                    <a:pt x="1828800" y="67056"/>
                  </a:lnTo>
                  <a:lnTo>
                    <a:pt x="1837944" y="67056"/>
                  </a:lnTo>
                  <a:lnTo>
                    <a:pt x="1837944" y="57912"/>
                  </a:lnTo>
                  <a:lnTo>
                    <a:pt x="1828800" y="57912"/>
                  </a:lnTo>
                  <a:lnTo>
                    <a:pt x="1825752" y="54863"/>
                  </a:lnTo>
                  <a:close/>
                </a:path>
                <a:path w="1838325" h="390525">
                  <a:moveTo>
                    <a:pt x="10668" y="54863"/>
                  </a:moveTo>
                  <a:lnTo>
                    <a:pt x="9144" y="54863"/>
                  </a:lnTo>
                  <a:lnTo>
                    <a:pt x="9144" y="57912"/>
                  </a:lnTo>
                  <a:lnTo>
                    <a:pt x="10668" y="54863"/>
                  </a:lnTo>
                  <a:close/>
                </a:path>
                <a:path w="1838325" h="390525">
                  <a:moveTo>
                    <a:pt x="1827276" y="33527"/>
                  </a:moveTo>
                  <a:lnTo>
                    <a:pt x="1819655" y="33527"/>
                  </a:lnTo>
                  <a:lnTo>
                    <a:pt x="1822703" y="45720"/>
                  </a:lnTo>
                  <a:lnTo>
                    <a:pt x="1828800" y="57912"/>
                  </a:lnTo>
                  <a:lnTo>
                    <a:pt x="1837944" y="57912"/>
                  </a:lnTo>
                  <a:lnTo>
                    <a:pt x="1837944" y="54863"/>
                  </a:lnTo>
                  <a:lnTo>
                    <a:pt x="1827276" y="33527"/>
                  </a:lnTo>
                  <a:close/>
                </a:path>
                <a:path w="1838325" h="390525">
                  <a:moveTo>
                    <a:pt x="21336" y="33527"/>
                  </a:moveTo>
                  <a:lnTo>
                    <a:pt x="18287" y="33527"/>
                  </a:lnTo>
                  <a:lnTo>
                    <a:pt x="18287" y="36575"/>
                  </a:lnTo>
                  <a:lnTo>
                    <a:pt x="21336" y="33527"/>
                  </a:lnTo>
                  <a:close/>
                </a:path>
                <a:path w="1838325" h="390525">
                  <a:moveTo>
                    <a:pt x="1807464" y="12192"/>
                  </a:moveTo>
                  <a:lnTo>
                    <a:pt x="1792224" y="12192"/>
                  </a:lnTo>
                  <a:lnTo>
                    <a:pt x="1804416" y="18287"/>
                  </a:lnTo>
                  <a:lnTo>
                    <a:pt x="1801368" y="18287"/>
                  </a:lnTo>
                  <a:lnTo>
                    <a:pt x="1819655" y="36575"/>
                  </a:lnTo>
                  <a:lnTo>
                    <a:pt x="1819655" y="33527"/>
                  </a:lnTo>
                  <a:lnTo>
                    <a:pt x="1827276" y="33527"/>
                  </a:lnTo>
                  <a:lnTo>
                    <a:pt x="1819655" y="18287"/>
                  </a:lnTo>
                  <a:lnTo>
                    <a:pt x="1807464" y="12192"/>
                  </a:lnTo>
                  <a:close/>
                </a:path>
                <a:path w="1838325" h="390525">
                  <a:moveTo>
                    <a:pt x="51815" y="12192"/>
                  </a:moveTo>
                  <a:lnTo>
                    <a:pt x="45720" y="12192"/>
                  </a:lnTo>
                  <a:lnTo>
                    <a:pt x="45720" y="15239"/>
                  </a:lnTo>
                  <a:lnTo>
                    <a:pt x="51815" y="12192"/>
                  </a:lnTo>
                  <a:close/>
                </a:path>
                <a:path w="1838325" h="390525">
                  <a:moveTo>
                    <a:pt x="1801368" y="9144"/>
                  </a:moveTo>
                  <a:lnTo>
                    <a:pt x="1780031" y="9144"/>
                  </a:lnTo>
                  <a:lnTo>
                    <a:pt x="1792224" y="15239"/>
                  </a:lnTo>
                  <a:lnTo>
                    <a:pt x="1792224" y="12192"/>
                  </a:lnTo>
                  <a:lnTo>
                    <a:pt x="1807464" y="12192"/>
                  </a:lnTo>
                  <a:lnTo>
                    <a:pt x="1801368" y="9144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513323" y="2550667"/>
            <a:ext cx="1010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Treasurer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083552" y="2511551"/>
            <a:ext cx="1914525" cy="390525"/>
            <a:chOff x="7083552" y="2511551"/>
            <a:chExt cx="1914525" cy="390525"/>
          </a:xfrm>
        </p:grpSpPr>
        <p:sp>
          <p:nvSpPr>
            <p:cNvPr id="42" name="object 42"/>
            <p:cNvSpPr/>
            <p:nvPr/>
          </p:nvSpPr>
          <p:spPr>
            <a:xfrm>
              <a:off x="7086600" y="2519348"/>
              <a:ext cx="1905000" cy="376555"/>
            </a:xfrm>
            <a:custGeom>
              <a:avLst/>
              <a:gdLst/>
              <a:ahLst/>
              <a:cxnLst/>
              <a:rect l="l" t="t" r="r" b="b"/>
              <a:pathLst>
                <a:path w="1905000" h="376555">
                  <a:moveTo>
                    <a:pt x="7772" y="31522"/>
                  </a:moveTo>
                  <a:lnTo>
                    <a:pt x="5286" y="35113"/>
                  </a:lnTo>
                  <a:lnTo>
                    <a:pt x="4748" y="37570"/>
                  </a:lnTo>
                  <a:lnTo>
                    <a:pt x="7772" y="31522"/>
                  </a:lnTo>
                  <a:close/>
                </a:path>
                <a:path w="1905000" h="376555">
                  <a:moveTo>
                    <a:pt x="21907" y="12968"/>
                  </a:moveTo>
                  <a:lnTo>
                    <a:pt x="19430" y="14682"/>
                  </a:lnTo>
                  <a:lnTo>
                    <a:pt x="17716" y="17159"/>
                  </a:lnTo>
                  <a:lnTo>
                    <a:pt x="21907" y="12968"/>
                  </a:lnTo>
                  <a:close/>
                </a:path>
                <a:path w="1905000" h="376555">
                  <a:moveTo>
                    <a:pt x="42319" y="0"/>
                  </a:moveTo>
                  <a:lnTo>
                    <a:pt x="39862" y="537"/>
                  </a:lnTo>
                  <a:lnTo>
                    <a:pt x="36271" y="3023"/>
                  </a:lnTo>
                  <a:lnTo>
                    <a:pt x="42319" y="0"/>
                  </a:lnTo>
                  <a:close/>
                </a:path>
                <a:path w="1905000" h="376555">
                  <a:moveTo>
                    <a:pt x="48733" y="373208"/>
                  </a:moveTo>
                  <a:lnTo>
                    <a:pt x="64007" y="376251"/>
                  </a:lnTo>
                  <a:lnTo>
                    <a:pt x="1844040" y="376251"/>
                  </a:lnTo>
                  <a:lnTo>
                    <a:pt x="1844189" y="376221"/>
                  </a:lnTo>
                  <a:lnTo>
                    <a:pt x="48733" y="373208"/>
                  </a:lnTo>
                  <a:close/>
                </a:path>
                <a:path w="1905000" h="376555">
                  <a:moveTo>
                    <a:pt x="31588" y="366137"/>
                  </a:moveTo>
                  <a:lnTo>
                    <a:pt x="39862" y="371441"/>
                  </a:lnTo>
                  <a:lnTo>
                    <a:pt x="43741" y="372214"/>
                  </a:lnTo>
                  <a:lnTo>
                    <a:pt x="31588" y="366137"/>
                  </a:lnTo>
                  <a:close/>
                </a:path>
                <a:path w="1905000" h="376555">
                  <a:moveTo>
                    <a:pt x="15240" y="351867"/>
                  </a:moveTo>
                  <a:lnTo>
                    <a:pt x="14704" y="351867"/>
                  </a:lnTo>
                  <a:lnTo>
                    <a:pt x="19430" y="358344"/>
                  </a:lnTo>
                  <a:lnTo>
                    <a:pt x="25799" y="362426"/>
                  </a:lnTo>
                  <a:lnTo>
                    <a:pt x="15240" y="351867"/>
                  </a:lnTo>
                  <a:close/>
                </a:path>
                <a:path w="1905000" h="376555">
                  <a:moveTo>
                    <a:pt x="12192" y="345771"/>
                  </a:moveTo>
                  <a:lnTo>
                    <a:pt x="10256" y="345771"/>
                  </a:lnTo>
                  <a:lnTo>
                    <a:pt x="12192" y="348424"/>
                  </a:lnTo>
                  <a:lnTo>
                    <a:pt x="12192" y="345771"/>
                  </a:lnTo>
                  <a:close/>
                </a:path>
                <a:path w="1905000" h="376555">
                  <a:moveTo>
                    <a:pt x="6096" y="333579"/>
                  </a:moveTo>
                  <a:lnTo>
                    <a:pt x="4084" y="333579"/>
                  </a:lnTo>
                  <a:lnTo>
                    <a:pt x="5286" y="338961"/>
                  </a:lnTo>
                  <a:lnTo>
                    <a:pt x="9144" y="344247"/>
                  </a:lnTo>
                  <a:lnTo>
                    <a:pt x="9144" y="339675"/>
                  </a:lnTo>
                  <a:lnTo>
                    <a:pt x="6096" y="339675"/>
                  </a:lnTo>
                  <a:lnTo>
                    <a:pt x="6096" y="333579"/>
                  </a:lnTo>
                  <a:close/>
                </a:path>
                <a:path w="1905000" h="376555">
                  <a:moveTo>
                    <a:pt x="3048" y="315291"/>
                  </a:moveTo>
                  <a:lnTo>
                    <a:pt x="0" y="315291"/>
                  </a:lnTo>
                  <a:lnTo>
                    <a:pt x="3048" y="328938"/>
                  </a:lnTo>
                  <a:lnTo>
                    <a:pt x="3048" y="315291"/>
                  </a:lnTo>
                  <a:close/>
                </a:path>
                <a:path w="1905000" h="376555">
                  <a:moveTo>
                    <a:pt x="1866074" y="172"/>
                  </a:moveTo>
                  <a:lnTo>
                    <a:pt x="1869679" y="1975"/>
                  </a:lnTo>
                  <a:lnTo>
                    <a:pt x="1867709" y="537"/>
                  </a:lnTo>
                  <a:lnTo>
                    <a:pt x="1866074" y="172"/>
                  </a:lnTo>
                  <a:close/>
                </a:path>
                <a:path w="1905000" h="376555">
                  <a:moveTo>
                    <a:pt x="1895855" y="28352"/>
                  </a:moveTo>
                  <a:lnTo>
                    <a:pt x="1895855" y="28779"/>
                  </a:lnTo>
                  <a:lnTo>
                    <a:pt x="1896129" y="28779"/>
                  </a:lnTo>
                  <a:lnTo>
                    <a:pt x="1895855" y="28352"/>
                  </a:lnTo>
                  <a:close/>
                </a:path>
                <a:path w="1905000" h="376555">
                  <a:moveTo>
                    <a:pt x="1898903" y="33107"/>
                  </a:moveTo>
                  <a:lnTo>
                    <a:pt x="1898903" y="34875"/>
                  </a:lnTo>
                  <a:lnTo>
                    <a:pt x="1900037" y="34875"/>
                  </a:lnTo>
                  <a:lnTo>
                    <a:pt x="1898903" y="33107"/>
                  </a:lnTo>
                  <a:close/>
                </a:path>
                <a:path w="1905000" h="376555">
                  <a:moveTo>
                    <a:pt x="1904818" y="58350"/>
                  </a:moveTo>
                  <a:lnTo>
                    <a:pt x="1901988" y="330112"/>
                  </a:lnTo>
                  <a:lnTo>
                    <a:pt x="1905000" y="315291"/>
                  </a:lnTo>
                  <a:lnTo>
                    <a:pt x="1905000" y="59259"/>
                  </a:lnTo>
                  <a:lnTo>
                    <a:pt x="1904818" y="58350"/>
                  </a:lnTo>
                  <a:close/>
                </a:path>
                <a:path w="1905000" h="376555">
                  <a:moveTo>
                    <a:pt x="1900825" y="335831"/>
                  </a:moveTo>
                  <a:lnTo>
                    <a:pt x="1896617" y="344247"/>
                  </a:lnTo>
                  <a:lnTo>
                    <a:pt x="1900189" y="338961"/>
                  </a:lnTo>
                  <a:lnTo>
                    <a:pt x="1900825" y="335831"/>
                  </a:lnTo>
                  <a:close/>
                </a:path>
                <a:path w="1905000" h="376555">
                  <a:moveTo>
                    <a:pt x="1888680" y="355995"/>
                  </a:moveTo>
                  <a:lnTo>
                    <a:pt x="1884743" y="359932"/>
                  </a:lnTo>
                  <a:lnTo>
                    <a:pt x="1887093" y="358344"/>
                  </a:lnTo>
                  <a:lnTo>
                    <a:pt x="1888680" y="355995"/>
                  </a:lnTo>
                  <a:close/>
                </a:path>
                <a:path w="1905000" h="376555">
                  <a:moveTo>
                    <a:pt x="1872995" y="367869"/>
                  </a:moveTo>
                  <a:lnTo>
                    <a:pt x="1864580" y="372077"/>
                  </a:lnTo>
                  <a:lnTo>
                    <a:pt x="1867709" y="371441"/>
                  </a:lnTo>
                  <a:lnTo>
                    <a:pt x="1872995" y="36786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83552" y="2511551"/>
              <a:ext cx="1914525" cy="390525"/>
            </a:xfrm>
            <a:custGeom>
              <a:avLst/>
              <a:gdLst/>
              <a:ahLst/>
              <a:cxnLst/>
              <a:rect l="l" t="t" r="r" b="b"/>
              <a:pathLst>
                <a:path w="1914525" h="390525">
                  <a:moveTo>
                    <a:pt x="1859279" y="0"/>
                  </a:moveTo>
                  <a:lnTo>
                    <a:pt x="54864" y="0"/>
                  </a:lnTo>
                  <a:lnTo>
                    <a:pt x="18288" y="18287"/>
                  </a:lnTo>
                  <a:lnTo>
                    <a:pt x="0" y="54863"/>
                  </a:lnTo>
                  <a:lnTo>
                    <a:pt x="0" y="335280"/>
                  </a:lnTo>
                  <a:lnTo>
                    <a:pt x="18288" y="371856"/>
                  </a:lnTo>
                  <a:lnTo>
                    <a:pt x="54864" y="390144"/>
                  </a:lnTo>
                  <a:lnTo>
                    <a:pt x="1859279" y="390144"/>
                  </a:lnTo>
                  <a:lnTo>
                    <a:pt x="1871472" y="384048"/>
                  </a:lnTo>
                  <a:lnTo>
                    <a:pt x="48768" y="381000"/>
                  </a:lnTo>
                  <a:lnTo>
                    <a:pt x="30479" y="371856"/>
                  </a:lnTo>
                  <a:lnTo>
                    <a:pt x="18288" y="359663"/>
                  </a:lnTo>
                  <a:lnTo>
                    <a:pt x="15240" y="359663"/>
                  </a:lnTo>
                  <a:lnTo>
                    <a:pt x="15240" y="353568"/>
                  </a:lnTo>
                  <a:lnTo>
                    <a:pt x="12192" y="353568"/>
                  </a:lnTo>
                  <a:lnTo>
                    <a:pt x="12192" y="347472"/>
                  </a:lnTo>
                  <a:lnTo>
                    <a:pt x="9144" y="347472"/>
                  </a:lnTo>
                  <a:lnTo>
                    <a:pt x="9144" y="341375"/>
                  </a:lnTo>
                  <a:lnTo>
                    <a:pt x="6096" y="341375"/>
                  </a:lnTo>
                  <a:lnTo>
                    <a:pt x="6096" y="323088"/>
                  </a:lnTo>
                  <a:lnTo>
                    <a:pt x="3048" y="323088"/>
                  </a:lnTo>
                  <a:lnTo>
                    <a:pt x="3048" y="67056"/>
                  </a:lnTo>
                  <a:lnTo>
                    <a:pt x="15240" y="30480"/>
                  </a:lnTo>
                  <a:lnTo>
                    <a:pt x="48768" y="6096"/>
                  </a:lnTo>
                  <a:lnTo>
                    <a:pt x="67055" y="3048"/>
                  </a:lnTo>
                  <a:lnTo>
                    <a:pt x="1865376" y="3048"/>
                  </a:lnTo>
                  <a:lnTo>
                    <a:pt x="1859279" y="0"/>
                  </a:lnTo>
                  <a:close/>
                </a:path>
                <a:path w="1914525" h="390525">
                  <a:moveTo>
                    <a:pt x="1865376" y="3048"/>
                  </a:moveTo>
                  <a:lnTo>
                    <a:pt x="1847088" y="3048"/>
                  </a:lnTo>
                  <a:lnTo>
                    <a:pt x="1865376" y="6096"/>
                  </a:lnTo>
                  <a:lnTo>
                    <a:pt x="1883664" y="15239"/>
                  </a:lnTo>
                  <a:lnTo>
                    <a:pt x="1898903" y="30480"/>
                  </a:lnTo>
                  <a:lnTo>
                    <a:pt x="1898903" y="36575"/>
                  </a:lnTo>
                  <a:lnTo>
                    <a:pt x="1901952" y="36575"/>
                  </a:lnTo>
                  <a:lnTo>
                    <a:pt x="1901952" y="42672"/>
                  </a:lnTo>
                  <a:lnTo>
                    <a:pt x="1905000" y="42672"/>
                  </a:lnTo>
                  <a:lnTo>
                    <a:pt x="1905000" y="48768"/>
                  </a:lnTo>
                  <a:lnTo>
                    <a:pt x="1908048" y="48768"/>
                  </a:lnTo>
                  <a:lnTo>
                    <a:pt x="1905000" y="341375"/>
                  </a:lnTo>
                  <a:lnTo>
                    <a:pt x="1895855" y="359663"/>
                  </a:lnTo>
                  <a:lnTo>
                    <a:pt x="1883664" y="371856"/>
                  </a:lnTo>
                  <a:lnTo>
                    <a:pt x="1865376" y="381000"/>
                  </a:lnTo>
                  <a:lnTo>
                    <a:pt x="1865376" y="384048"/>
                  </a:lnTo>
                  <a:lnTo>
                    <a:pt x="1871472" y="384048"/>
                  </a:lnTo>
                  <a:lnTo>
                    <a:pt x="1895855" y="371856"/>
                  </a:lnTo>
                  <a:lnTo>
                    <a:pt x="1914144" y="335280"/>
                  </a:lnTo>
                  <a:lnTo>
                    <a:pt x="1914144" y="54863"/>
                  </a:lnTo>
                  <a:lnTo>
                    <a:pt x="1895855" y="18287"/>
                  </a:lnTo>
                  <a:lnTo>
                    <a:pt x="1865376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86600" y="2514599"/>
              <a:ext cx="1905000" cy="381000"/>
            </a:xfrm>
            <a:custGeom>
              <a:avLst/>
              <a:gdLst/>
              <a:ahLst/>
              <a:cxnLst/>
              <a:rect l="l" t="t" r="r" b="b"/>
              <a:pathLst>
                <a:path w="1905000" h="381000">
                  <a:moveTo>
                    <a:pt x="1844040" y="0"/>
                  </a:moveTo>
                  <a:lnTo>
                    <a:pt x="64007" y="0"/>
                  </a:lnTo>
                  <a:lnTo>
                    <a:pt x="39862" y="5286"/>
                  </a:lnTo>
                  <a:lnTo>
                    <a:pt x="19430" y="19431"/>
                  </a:lnTo>
                  <a:lnTo>
                    <a:pt x="5286" y="39862"/>
                  </a:lnTo>
                  <a:lnTo>
                    <a:pt x="0" y="64008"/>
                  </a:lnTo>
                  <a:lnTo>
                    <a:pt x="0" y="320039"/>
                  </a:lnTo>
                  <a:lnTo>
                    <a:pt x="5286" y="343709"/>
                  </a:lnTo>
                  <a:lnTo>
                    <a:pt x="19430" y="363092"/>
                  </a:lnTo>
                  <a:lnTo>
                    <a:pt x="39862" y="376189"/>
                  </a:lnTo>
                  <a:lnTo>
                    <a:pt x="64007" y="381000"/>
                  </a:lnTo>
                  <a:lnTo>
                    <a:pt x="1844040" y="381000"/>
                  </a:lnTo>
                  <a:lnTo>
                    <a:pt x="1867709" y="376189"/>
                  </a:lnTo>
                  <a:lnTo>
                    <a:pt x="1887093" y="363092"/>
                  </a:lnTo>
                  <a:lnTo>
                    <a:pt x="1900189" y="343709"/>
                  </a:lnTo>
                  <a:lnTo>
                    <a:pt x="1905000" y="320039"/>
                  </a:lnTo>
                  <a:lnTo>
                    <a:pt x="1905000" y="64008"/>
                  </a:lnTo>
                  <a:lnTo>
                    <a:pt x="1900189" y="39862"/>
                  </a:lnTo>
                  <a:lnTo>
                    <a:pt x="1887093" y="19431"/>
                  </a:lnTo>
                  <a:lnTo>
                    <a:pt x="1867709" y="5286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083552" y="2511551"/>
              <a:ext cx="1914525" cy="390525"/>
            </a:xfrm>
            <a:custGeom>
              <a:avLst/>
              <a:gdLst/>
              <a:ahLst/>
              <a:cxnLst/>
              <a:rect l="l" t="t" r="r" b="b"/>
              <a:pathLst>
                <a:path w="1914525" h="390525">
                  <a:moveTo>
                    <a:pt x="1859279" y="0"/>
                  </a:moveTo>
                  <a:lnTo>
                    <a:pt x="54864" y="0"/>
                  </a:lnTo>
                  <a:lnTo>
                    <a:pt x="18288" y="18287"/>
                  </a:lnTo>
                  <a:lnTo>
                    <a:pt x="0" y="54863"/>
                  </a:lnTo>
                  <a:lnTo>
                    <a:pt x="0" y="335280"/>
                  </a:lnTo>
                  <a:lnTo>
                    <a:pt x="18288" y="371856"/>
                  </a:lnTo>
                  <a:lnTo>
                    <a:pt x="54864" y="390144"/>
                  </a:lnTo>
                  <a:lnTo>
                    <a:pt x="1859279" y="390144"/>
                  </a:lnTo>
                  <a:lnTo>
                    <a:pt x="1877568" y="381000"/>
                  </a:lnTo>
                  <a:lnTo>
                    <a:pt x="57912" y="381000"/>
                  </a:lnTo>
                  <a:lnTo>
                    <a:pt x="45720" y="374903"/>
                  </a:lnTo>
                  <a:lnTo>
                    <a:pt x="33527" y="371856"/>
                  </a:lnTo>
                  <a:lnTo>
                    <a:pt x="36575" y="371856"/>
                  </a:lnTo>
                  <a:lnTo>
                    <a:pt x="21335" y="356615"/>
                  </a:lnTo>
                  <a:lnTo>
                    <a:pt x="18288" y="356615"/>
                  </a:lnTo>
                  <a:lnTo>
                    <a:pt x="12192" y="344424"/>
                  </a:lnTo>
                  <a:lnTo>
                    <a:pt x="15240" y="344424"/>
                  </a:lnTo>
                  <a:lnTo>
                    <a:pt x="10668" y="335280"/>
                  </a:lnTo>
                  <a:lnTo>
                    <a:pt x="9144" y="335280"/>
                  </a:lnTo>
                  <a:lnTo>
                    <a:pt x="9144" y="54863"/>
                  </a:lnTo>
                  <a:lnTo>
                    <a:pt x="10668" y="54863"/>
                  </a:lnTo>
                  <a:lnTo>
                    <a:pt x="15240" y="45720"/>
                  </a:lnTo>
                  <a:lnTo>
                    <a:pt x="12192" y="45720"/>
                  </a:lnTo>
                  <a:lnTo>
                    <a:pt x="18288" y="33527"/>
                  </a:lnTo>
                  <a:lnTo>
                    <a:pt x="21336" y="33527"/>
                  </a:lnTo>
                  <a:lnTo>
                    <a:pt x="36575" y="18287"/>
                  </a:lnTo>
                  <a:lnTo>
                    <a:pt x="33527" y="18287"/>
                  </a:lnTo>
                  <a:lnTo>
                    <a:pt x="45720" y="12192"/>
                  </a:lnTo>
                  <a:lnTo>
                    <a:pt x="51816" y="12192"/>
                  </a:lnTo>
                  <a:lnTo>
                    <a:pt x="57912" y="9144"/>
                  </a:lnTo>
                  <a:lnTo>
                    <a:pt x="1877568" y="9144"/>
                  </a:lnTo>
                  <a:lnTo>
                    <a:pt x="1859279" y="0"/>
                  </a:lnTo>
                  <a:close/>
                </a:path>
                <a:path w="1914525" h="390525">
                  <a:moveTo>
                    <a:pt x="54864" y="377951"/>
                  </a:moveTo>
                  <a:lnTo>
                    <a:pt x="57912" y="381000"/>
                  </a:lnTo>
                  <a:lnTo>
                    <a:pt x="70103" y="381000"/>
                  </a:lnTo>
                  <a:lnTo>
                    <a:pt x="54864" y="377951"/>
                  </a:lnTo>
                  <a:close/>
                </a:path>
                <a:path w="1914525" h="390525">
                  <a:moveTo>
                    <a:pt x="1859279" y="377951"/>
                  </a:moveTo>
                  <a:lnTo>
                    <a:pt x="1844040" y="381000"/>
                  </a:lnTo>
                  <a:lnTo>
                    <a:pt x="1856231" y="381000"/>
                  </a:lnTo>
                  <a:lnTo>
                    <a:pt x="1859279" y="377951"/>
                  </a:lnTo>
                  <a:close/>
                </a:path>
                <a:path w="1914525" h="390525">
                  <a:moveTo>
                    <a:pt x="1895855" y="353568"/>
                  </a:moveTo>
                  <a:lnTo>
                    <a:pt x="1877568" y="371856"/>
                  </a:lnTo>
                  <a:lnTo>
                    <a:pt x="1880616" y="371856"/>
                  </a:lnTo>
                  <a:lnTo>
                    <a:pt x="1868424" y="374903"/>
                  </a:lnTo>
                  <a:lnTo>
                    <a:pt x="1856231" y="381000"/>
                  </a:lnTo>
                  <a:lnTo>
                    <a:pt x="1877568" y="381000"/>
                  </a:lnTo>
                  <a:lnTo>
                    <a:pt x="1895855" y="371856"/>
                  </a:lnTo>
                  <a:lnTo>
                    <a:pt x="1903476" y="356615"/>
                  </a:lnTo>
                  <a:lnTo>
                    <a:pt x="1895855" y="356615"/>
                  </a:lnTo>
                  <a:lnTo>
                    <a:pt x="1895855" y="353568"/>
                  </a:lnTo>
                  <a:close/>
                </a:path>
                <a:path w="1914525" h="390525">
                  <a:moveTo>
                    <a:pt x="18288" y="353568"/>
                  </a:moveTo>
                  <a:lnTo>
                    <a:pt x="18288" y="356615"/>
                  </a:lnTo>
                  <a:lnTo>
                    <a:pt x="21335" y="356615"/>
                  </a:lnTo>
                  <a:lnTo>
                    <a:pt x="18288" y="353568"/>
                  </a:lnTo>
                  <a:close/>
                </a:path>
                <a:path w="1914525" h="390525">
                  <a:moveTo>
                    <a:pt x="1914144" y="332232"/>
                  </a:moveTo>
                  <a:lnTo>
                    <a:pt x="1905000" y="332232"/>
                  </a:lnTo>
                  <a:lnTo>
                    <a:pt x="1898903" y="344424"/>
                  </a:lnTo>
                  <a:lnTo>
                    <a:pt x="1895855" y="356615"/>
                  </a:lnTo>
                  <a:lnTo>
                    <a:pt x="1903476" y="356615"/>
                  </a:lnTo>
                  <a:lnTo>
                    <a:pt x="1914144" y="335280"/>
                  </a:lnTo>
                  <a:lnTo>
                    <a:pt x="1914144" y="332232"/>
                  </a:lnTo>
                  <a:close/>
                </a:path>
                <a:path w="1914525" h="390525">
                  <a:moveTo>
                    <a:pt x="9144" y="332232"/>
                  </a:moveTo>
                  <a:lnTo>
                    <a:pt x="9144" y="335280"/>
                  </a:lnTo>
                  <a:lnTo>
                    <a:pt x="10668" y="335280"/>
                  </a:lnTo>
                  <a:lnTo>
                    <a:pt x="9144" y="332232"/>
                  </a:lnTo>
                  <a:close/>
                </a:path>
                <a:path w="1914525" h="390525">
                  <a:moveTo>
                    <a:pt x="1905000" y="320039"/>
                  </a:moveTo>
                  <a:lnTo>
                    <a:pt x="1901952" y="335280"/>
                  </a:lnTo>
                  <a:lnTo>
                    <a:pt x="1905000" y="332232"/>
                  </a:lnTo>
                  <a:lnTo>
                    <a:pt x="1914144" y="332232"/>
                  </a:lnTo>
                  <a:lnTo>
                    <a:pt x="1914144" y="323088"/>
                  </a:lnTo>
                  <a:lnTo>
                    <a:pt x="1905000" y="323088"/>
                  </a:lnTo>
                  <a:lnTo>
                    <a:pt x="1905000" y="320039"/>
                  </a:lnTo>
                  <a:close/>
                </a:path>
                <a:path w="1914525" h="390525">
                  <a:moveTo>
                    <a:pt x="1914144" y="67056"/>
                  </a:moveTo>
                  <a:lnTo>
                    <a:pt x="1905000" y="67056"/>
                  </a:lnTo>
                  <a:lnTo>
                    <a:pt x="1905000" y="323088"/>
                  </a:lnTo>
                  <a:lnTo>
                    <a:pt x="1914144" y="323088"/>
                  </a:lnTo>
                  <a:lnTo>
                    <a:pt x="1914144" y="67056"/>
                  </a:lnTo>
                  <a:close/>
                </a:path>
                <a:path w="1914525" h="390525">
                  <a:moveTo>
                    <a:pt x="1901952" y="54863"/>
                  </a:moveTo>
                  <a:lnTo>
                    <a:pt x="1905000" y="70103"/>
                  </a:lnTo>
                  <a:lnTo>
                    <a:pt x="1905000" y="67056"/>
                  </a:lnTo>
                  <a:lnTo>
                    <a:pt x="1914144" y="67056"/>
                  </a:lnTo>
                  <a:lnTo>
                    <a:pt x="1914144" y="57912"/>
                  </a:lnTo>
                  <a:lnTo>
                    <a:pt x="1905000" y="57912"/>
                  </a:lnTo>
                  <a:lnTo>
                    <a:pt x="1901952" y="54863"/>
                  </a:lnTo>
                  <a:close/>
                </a:path>
                <a:path w="1914525" h="390525">
                  <a:moveTo>
                    <a:pt x="10668" y="54863"/>
                  </a:moveTo>
                  <a:lnTo>
                    <a:pt x="9144" y="54863"/>
                  </a:lnTo>
                  <a:lnTo>
                    <a:pt x="9144" y="57912"/>
                  </a:lnTo>
                  <a:lnTo>
                    <a:pt x="10668" y="54863"/>
                  </a:lnTo>
                  <a:close/>
                </a:path>
                <a:path w="1914525" h="390525">
                  <a:moveTo>
                    <a:pt x="1903476" y="33527"/>
                  </a:moveTo>
                  <a:lnTo>
                    <a:pt x="1895855" y="33527"/>
                  </a:lnTo>
                  <a:lnTo>
                    <a:pt x="1898903" y="45720"/>
                  </a:lnTo>
                  <a:lnTo>
                    <a:pt x="1905000" y="57912"/>
                  </a:lnTo>
                  <a:lnTo>
                    <a:pt x="1914144" y="57912"/>
                  </a:lnTo>
                  <a:lnTo>
                    <a:pt x="1914144" y="54863"/>
                  </a:lnTo>
                  <a:lnTo>
                    <a:pt x="1903476" y="33527"/>
                  </a:lnTo>
                  <a:close/>
                </a:path>
                <a:path w="1914525" h="390525">
                  <a:moveTo>
                    <a:pt x="21336" y="33527"/>
                  </a:moveTo>
                  <a:lnTo>
                    <a:pt x="18288" y="33527"/>
                  </a:lnTo>
                  <a:lnTo>
                    <a:pt x="18288" y="36575"/>
                  </a:lnTo>
                  <a:lnTo>
                    <a:pt x="21336" y="33527"/>
                  </a:lnTo>
                  <a:close/>
                </a:path>
                <a:path w="1914525" h="390525">
                  <a:moveTo>
                    <a:pt x="1883664" y="12192"/>
                  </a:moveTo>
                  <a:lnTo>
                    <a:pt x="1868424" y="12192"/>
                  </a:lnTo>
                  <a:lnTo>
                    <a:pt x="1880616" y="18287"/>
                  </a:lnTo>
                  <a:lnTo>
                    <a:pt x="1877568" y="18287"/>
                  </a:lnTo>
                  <a:lnTo>
                    <a:pt x="1895855" y="36575"/>
                  </a:lnTo>
                  <a:lnTo>
                    <a:pt x="1895855" y="33527"/>
                  </a:lnTo>
                  <a:lnTo>
                    <a:pt x="1903476" y="33527"/>
                  </a:lnTo>
                  <a:lnTo>
                    <a:pt x="1895855" y="18287"/>
                  </a:lnTo>
                  <a:lnTo>
                    <a:pt x="1883664" y="12192"/>
                  </a:lnTo>
                  <a:close/>
                </a:path>
                <a:path w="1914525" h="390525">
                  <a:moveTo>
                    <a:pt x="51816" y="12192"/>
                  </a:moveTo>
                  <a:lnTo>
                    <a:pt x="45720" y="12192"/>
                  </a:lnTo>
                  <a:lnTo>
                    <a:pt x="45720" y="15239"/>
                  </a:lnTo>
                  <a:lnTo>
                    <a:pt x="51816" y="12192"/>
                  </a:lnTo>
                  <a:close/>
                </a:path>
                <a:path w="1914525" h="390525">
                  <a:moveTo>
                    <a:pt x="1877568" y="9144"/>
                  </a:moveTo>
                  <a:lnTo>
                    <a:pt x="1856231" y="9144"/>
                  </a:lnTo>
                  <a:lnTo>
                    <a:pt x="1868424" y="15239"/>
                  </a:lnTo>
                  <a:lnTo>
                    <a:pt x="1868424" y="12192"/>
                  </a:lnTo>
                  <a:lnTo>
                    <a:pt x="1883664" y="12192"/>
                  </a:lnTo>
                  <a:lnTo>
                    <a:pt x="1877568" y="9144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534147" y="2550667"/>
            <a:ext cx="1008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Secretary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102352" y="3197351"/>
            <a:ext cx="1838325" cy="390525"/>
            <a:chOff x="5102352" y="3197351"/>
            <a:chExt cx="1838325" cy="390525"/>
          </a:xfrm>
        </p:grpSpPr>
        <p:sp>
          <p:nvSpPr>
            <p:cNvPr id="48" name="object 48"/>
            <p:cNvSpPr/>
            <p:nvPr/>
          </p:nvSpPr>
          <p:spPr>
            <a:xfrm>
              <a:off x="5105400" y="3205148"/>
              <a:ext cx="1828800" cy="376555"/>
            </a:xfrm>
            <a:custGeom>
              <a:avLst/>
              <a:gdLst/>
              <a:ahLst/>
              <a:cxnLst/>
              <a:rect l="l" t="t" r="r" b="b"/>
              <a:pathLst>
                <a:path w="1828800" h="376554">
                  <a:moveTo>
                    <a:pt x="7772" y="31522"/>
                  </a:moveTo>
                  <a:lnTo>
                    <a:pt x="5286" y="35113"/>
                  </a:lnTo>
                  <a:lnTo>
                    <a:pt x="4748" y="37570"/>
                  </a:lnTo>
                  <a:lnTo>
                    <a:pt x="7772" y="31522"/>
                  </a:lnTo>
                  <a:close/>
                </a:path>
                <a:path w="1828800" h="376554">
                  <a:moveTo>
                    <a:pt x="21907" y="12968"/>
                  </a:moveTo>
                  <a:lnTo>
                    <a:pt x="19430" y="14682"/>
                  </a:lnTo>
                  <a:lnTo>
                    <a:pt x="17716" y="17159"/>
                  </a:lnTo>
                  <a:lnTo>
                    <a:pt x="21907" y="12968"/>
                  </a:lnTo>
                  <a:close/>
                </a:path>
                <a:path w="1828800" h="376554">
                  <a:moveTo>
                    <a:pt x="42319" y="0"/>
                  </a:moveTo>
                  <a:lnTo>
                    <a:pt x="39862" y="537"/>
                  </a:lnTo>
                  <a:lnTo>
                    <a:pt x="36271" y="3023"/>
                  </a:lnTo>
                  <a:lnTo>
                    <a:pt x="42319" y="0"/>
                  </a:lnTo>
                  <a:close/>
                </a:path>
                <a:path w="1828800" h="376554">
                  <a:moveTo>
                    <a:pt x="48734" y="373208"/>
                  </a:moveTo>
                  <a:lnTo>
                    <a:pt x="64008" y="376251"/>
                  </a:lnTo>
                  <a:lnTo>
                    <a:pt x="1767840" y="376251"/>
                  </a:lnTo>
                  <a:lnTo>
                    <a:pt x="1767996" y="376219"/>
                  </a:lnTo>
                  <a:lnTo>
                    <a:pt x="48734" y="373208"/>
                  </a:lnTo>
                  <a:close/>
                </a:path>
                <a:path w="1828800" h="376554">
                  <a:moveTo>
                    <a:pt x="31588" y="366137"/>
                  </a:moveTo>
                  <a:lnTo>
                    <a:pt x="39862" y="371441"/>
                  </a:lnTo>
                  <a:lnTo>
                    <a:pt x="43741" y="372214"/>
                  </a:lnTo>
                  <a:lnTo>
                    <a:pt x="31588" y="366137"/>
                  </a:lnTo>
                  <a:close/>
                </a:path>
                <a:path w="1828800" h="376554">
                  <a:moveTo>
                    <a:pt x="15239" y="351867"/>
                  </a:moveTo>
                  <a:lnTo>
                    <a:pt x="14704" y="351867"/>
                  </a:lnTo>
                  <a:lnTo>
                    <a:pt x="19431" y="358344"/>
                  </a:lnTo>
                  <a:lnTo>
                    <a:pt x="25799" y="362426"/>
                  </a:lnTo>
                  <a:lnTo>
                    <a:pt x="15239" y="351867"/>
                  </a:lnTo>
                  <a:close/>
                </a:path>
                <a:path w="1828800" h="376554">
                  <a:moveTo>
                    <a:pt x="12191" y="345771"/>
                  </a:moveTo>
                  <a:lnTo>
                    <a:pt x="10256" y="345771"/>
                  </a:lnTo>
                  <a:lnTo>
                    <a:pt x="12191" y="348424"/>
                  </a:lnTo>
                  <a:lnTo>
                    <a:pt x="12191" y="345771"/>
                  </a:lnTo>
                  <a:close/>
                </a:path>
                <a:path w="1828800" h="376554">
                  <a:moveTo>
                    <a:pt x="6096" y="333579"/>
                  </a:moveTo>
                  <a:lnTo>
                    <a:pt x="4084" y="333579"/>
                  </a:lnTo>
                  <a:lnTo>
                    <a:pt x="5286" y="338961"/>
                  </a:lnTo>
                  <a:lnTo>
                    <a:pt x="9144" y="344247"/>
                  </a:lnTo>
                  <a:lnTo>
                    <a:pt x="9144" y="339675"/>
                  </a:lnTo>
                  <a:lnTo>
                    <a:pt x="6096" y="339675"/>
                  </a:lnTo>
                  <a:lnTo>
                    <a:pt x="6096" y="333579"/>
                  </a:lnTo>
                  <a:close/>
                </a:path>
                <a:path w="1828800" h="376554">
                  <a:moveTo>
                    <a:pt x="3048" y="315291"/>
                  </a:moveTo>
                  <a:lnTo>
                    <a:pt x="0" y="315291"/>
                  </a:lnTo>
                  <a:lnTo>
                    <a:pt x="3048" y="328938"/>
                  </a:lnTo>
                  <a:lnTo>
                    <a:pt x="3048" y="315291"/>
                  </a:lnTo>
                  <a:close/>
                </a:path>
                <a:path w="1828800" h="376554">
                  <a:moveTo>
                    <a:pt x="1789874" y="172"/>
                  </a:moveTo>
                  <a:lnTo>
                    <a:pt x="1793479" y="1975"/>
                  </a:lnTo>
                  <a:lnTo>
                    <a:pt x="1791509" y="537"/>
                  </a:lnTo>
                  <a:lnTo>
                    <a:pt x="1789874" y="172"/>
                  </a:lnTo>
                  <a:close/>
                </a:path>
                <a:path w="1828800" h="376554">
                  <a:moveTo>
                    <a:pt x="1819655" y="28352"/>
                  </a:moveTo>
                  <a:lnTo>
                    <a:pt x="1819655" y="28779"/>
                  </a:lnTo>
                  <a:lnTo>
                    <a:pt x="1819929" y="28779"/>
                  </a:lnTo>
                  <a:lnTo>
                    <a:pt x="1819655" y="28352"/>
                  </a:lnTo>
                  <a:close/>
                </a:path>
                <a:path w="1828800" h="376554">
                  <a:moveTo>
                    <a:pt x="1822703" y="33107"/>
                  </a:moveTo>
                  <a:lnTo>
                    <a:pt x="1822703" y="34875"/>
                  </a:lnTo>
                  <a:lnTo>
                    <a:pt x="1823837" y="34875"/>
                  </a:lnTo>
                  <a:lnTo>
                    <a:pt x="1822703" y="33107"/>
                  </a:lnTo>
                  <a:close/>
                </a:path>
                <a:path w="1828800" h="376554">
                  <a:moveTo>
                    <a:pt x="1828618" y="58350"/>
                  </a:moveTo>
                  <a:lnTo>
                    <a:pt x="1825788" y="330112"/>
                  </a:lnTo>
                  <a:lnTo>
                    <a:pt x="1828800" y="315291"/>
                  </a:lnTo>
                  <a:lnTo>
                    <a:pt x="1828800" y="59259"/>
                  </a:lnTo>
                  <a:lnTo>
                    <a:pt x="1828618" y="58350"/>
                  </a:lnTo>
                  <a:close/>
                </a:path>
                <a:path w="1828800" h="376554">
                  <a:moveTo>
                    <a:pt x="1824625" y="335831"/>
                  </a:moveTo>
                  <a:lnTo>
                    <a:pt x="1820417" y="344247"/>
                  </a:lnTo>
                  <a:lnTo>
                    <a:pt x="1823989" y="338961"/>
                  </a:lnTo>
                  <a:lnTo>
                    <a:pt x="1824625" y="335831"/>
                  </a:lnTo>
                  <a:close/>
                </a:path>
                <a:path w="1828800" h="376554">
                  <a:moveTo>
                    <a:pt x="1812480" y="355995"/>
                  </a:moveTo>
                  <a:lnTo>
                    <a:pt x="1808543" y="359932"/>
                  </a:lnTo>
                  <a:lnTo>
                    <a:pt x="1810893" y="358344"/>
                  </a:lnTo>
                  <a:lnTo>
                    <a:pt x="1812480" y="355995"/>
                  </a:lnTo>
                  <a:close/>
                </a:path>
                <a:path w="1828800" h="376554">
                  <a:moveTo>
                    <a:pt x="1796795" y="367869"/>
                  </a:moveTo>
                  <a:lnTo>
                    <a:pt x="1788380" y="372077"/>
                  </a:lnTo>
                  <a:lnTo>
                    <a:pt x="1791509" y="371441"/>
                  </a:lnTo>
                  <a:lnTo>
                    <a:pt x="1796795" y="36786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02352" y="3197351"/>
              <a:ext cx="1838325" cy="390525"/>
            </a:xfrm>
            <a:custGeom>
              <a:avLst/>
              <a:gdLst/>
              <a:ahLst/>
              <a:cxnLst/>
              <a:rect l="l" t="t" r="r" b="b"/>
              <a:pathLst>
                <a:path w="1838325" h="390525">
                  <a:moveTo>
                    <a:pt x="1783079" y="0"/>
                  </a:moveTo>
                  <a:lnTo>
                    <a:pt x="54863" y="0"/>
                  </a:lnTo>
                  <a:lnTo>
                    <a:pt x="18287" y="18287"/>
                  </a:lnTo>
                  <a:lnTo>
                    <a:pt x="0" y="54863"/>
                  </a:lnTo>
                  <a:lnTo>
                    <a:pt x="0" y="335280"/>
                  </a:lnTo>
                  <a:lnTo>
                    <a:pt x="18287" y="371856"/>
                  </a:lnTo>
                  <a:lnTo>
                    <a:pt x="54863" y="390144"/>
                  </a:lnTo>
                  <a:lnTo>
                    <a:pt x="1783079" y="390144"/>
                  </a:lnTo>
                  <a:lnTo>
                    <a:pt x="1795272" y="384048"/>
                  </a:lnTo>
                  <a:lnTo>
                    <a:pt x="48768" y="381000"/>
                  </a:lnTo>
                  <a:lnTo>
                    <a:pt x="30480" y="371856"/>
                  </a:lnTo>
                  <a:lnTo>
                    <a:pt x="18287" y="359663"/>
                  </a:lnTo>
                  <a:lnTo>
                    <a:pt x="15239" y="359663"/>
                  </a:lnTo>
                  <a:lnTo>
                    <a:pt x="15239" y="353568"/>
                  </a:lnTo>
                  <a:lnTo>
                    <a:pt x="12192" y="353568"/>
                  </a:lnTo>
                  <a:lnTo>
                    <a:pt x="12192" y="347472"/>
                  </a:lnTo>
                  <a:lnTo>
                    <a:pt x="9144" y="347472"/>
                  </a:lnTo>
                  <a:lnTo>
                    <a:pt x="9144" y="341375"/>
                  </a:lnTo>
                  <a:lnTo>
                    <a:pt x="6096" y="341375"/>
                  </a:lnTo>
                  <a:lnTo>
                    <a:pt x="6096" y="323088"/>
                  </a:lnTo>
                  <a:lnTo>
                    <a:pt x="3048" y="323088"/>
                  </a:lnTo>
                  <a:lnTo>
                    <a:pt x="3048" y="67056"/>
                  </a:lnTo>
                  <a:lnTo>
                    <a:pt x="15239" y="30480"/>
                  </a:lnTo>
                  <a:lnTo>
                    <a:pt x="48768" y="6096"/>
                  </a:lnTo>
                  <a:lnTo>
                    <a:pt x="67056" y="3048"/>
                  </a:lnTo>
                  <a:lnTo>
                    <a:pt x="1789176" y="3048"/>
                  </a:lnTo>
                  <a:lnTo>
                    <a:pt x="1783079" y="0"/>
                  </a:lnTo>
                  <a:close/>
                </a:path>
                <a:path w="1838325" h="390525">
                  <a:moveTo>
                    <a:pt x="1789176" y="3048"/>
                  </a:moveTo>
                  <a:lnTo>
                    <a:pt x="1770888" y="3048"/>
                  </a:lnTo>
                  <a:lnTo>
                    <a:pt x="1789176" y="6096"/>
                  </a:lnTo>
                  <a:lnTo>
                    <a:pt x="1807464" y="15239"/>
                  </a:lnTo>
                  <a:lnTo>
                    <a:pt x="1822703" y="30480"/>
                  </a:lnTo>
                  <a:lnTo>
                    <a:pt x="1822703" y="36575"/>
                  </a:lnTo>
                  <a:lnTo>
                    <a:pt x="1825752" y="36575"/>
                  </a:lnTo>
                  <a:lnTo>
                    <a:pt x="1825752" y="42672"/>
                  </a:lnTo>
                  <a:lnTo>
                    <a:pt x="1828800" y="42672"/>
                  </a:lnTo>
                  <a:lnTo>
                    <a:pt x="1828800" y="48768"/>
                  </a:lnTo>
                  <a:lnTo>
                    <a:pt x="1831848" y="48768"/>
                  </a:lnTo>
                  <a:lnTo>
                    <a:pt x="1828800" y="341375"/>
                  </a:lnTo>
                  <a:lnTo>
                    <a:pt x="1819655" y="359663"/>
                  </a:lnTo>
                  <a:lnTo>
                    <a:pt x="1807464" y="371856"/>
                  </a:lnTo>
                  <a:lnTo>
                    <a:pt x="1789176" y="381000"/>
                  </a:lnTo>
                  <a:lnTo>
                    <a:pt x="1789176" y="384048"/>
                  </a:lnTo>
                  <a:lnTo>
                    <a:pt x="1795272" y="384048"/>
                  </a:lnTo>
                  <a:lnTo>
                    <a:pt x="1819655" y="371856"/>
                  </a:lnTo>
                  <a:lnTo>
                    <a:pt x="1837944" y="335280"/>
                  </a:lnTo>
                  <a:lnTo>
                    <a:pt x="1837944" y="54863"/>
                  </a:lnTo>
                  <a:lnTo>
                    <a:pt x="1819655" y="18287"/>
                  </a:lnTo>
                  <a:lnTo>
                    <a:pt x="1789176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05400" y="3200399"/>
              <a:ext cx="1828800" cy="381000"/>
            </a:xfrm>
            <a:custGeom>
              <a:avLst/>
              <a:gdLst/>
              <a:ahLst/>
              <a:cxnLst/>
              <a:rect l="l" t="t" r="r" b="b"/>
              <a:pathLst>
                <a:path w="1828800" h="381000">
                  <a:moveTo>
                    <a:pt x="1767840" y="0"/>
                  </a:moveTo>
                  <a:lnTo>
                    <a:pt x="64008" y="0"/>
                  </a:lnTo>
                  <a:lnTo>
                    <a:pt x="39862" y="5286"/>
                  </a:lnTo>
                  <a:lnTo>
                    <a:pt x="19430" y="19431"/>
                  </a:lnTo>
                  <a:lnTo>
                    <a:pt x="5286" y="39862"/>
                  </a:lnTo>
                  <a:lnTo>
                    <a:pt x="0" y="64008"/>
                  </a:lnTo>
                  <a:lnTo>
                    <a:pt x="0" y="320039"/>
                  </a:lnTo>
                  <a:lnTo>
                    <a:pt x="5286" y="343709"/>
                  </a:lnTo>
                  <a:lnTo>
                    <a:pt x="19431" y="363092"/>
                  </a:lnTo>
                  <a:lnTo>
                    <a:pt x="39862" y="376189"/>
                  </a:lnTo>
                  <a:lnTo>
                    <a:pt x="64008" y="381000"/>
                  </a:lnTo>
                  <a:lnTo>
                    <a:pt x="1767840" y="381000"/>
                  </a:lnTo>
                  <a:lnTo>
                    <a:pt x="1791509" y="376189"/>
                  </a:lnTo>
                  <a:lnTo>
                    <a:pt x="1810893" y="363092"/>
                  </a:lnTo>
                  <a:lnTo>
                    <a:pt x="1823989" y="343709"/>
                  </a:lnTo>
                  <a:lnTo>
                    <a:pt x="1828800" y="320039"/>
                  </a:lnTo>
                  <a:lnTo>
                    <a:pt x="1828800" y="64008"/>
                  </a:lnTo>
                  <a:lnTo>
                    <a:pt x="1823989" y="39862"/>
                  </a:lnTo>
                  <a:lnTo>
                    <a:pt x="1810893" y="19431"/>
                  </a:lnTo>
                  <a:lnTo>
                    <a:pt x="1791509" y="5286"/>
                  </a:lnTo>
                  <a:lnTo>
                    <a:pt x="176784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02352" y="3197351"/>
              <a:ext cx="1838325" cy="390525"/>
            </a:xfrm>
            <a:custGeom>
              <a:avLst/>
              <a:gdLst/>
              <a:ahLst/>
              <a:cxnLst/>
              <a:rect l="l" t="t" r="r" b="b"/>
              <a:pathLst>
                <a:path w="1838325" h="390525">
                  <a:moveTo>
                    <a:pt x="1783079" y="0"/>
                  </a:moveTo>
                  <a:lnTo>
                    <a:pt x="54863" y="0"/>
                  </a:lnTo>
                  <a:lnTo>
                    <a:pt x="18287" y="18287"/>
                  </a:lnTo>
                  <a:lnTo>
                    <a:pt x="0" y="54863"/>
                  </a:lnTo>
                  <a:lnTo>
                    <a:pt x="0" y="335280"/>
                  </a:lnTo>
                  <a:lnTo>
                    <a:pt x="18287" y="371856"/>
                  </a:lnTo>
                  <a:lnTo>
                    <a:pt x="54863" y="390144"/>
                  </a:lnTo>
                  <a:lnTo>
                    <a:pt x="1783079" y="390144"/>
                  </a:lnTo>
                  <a:lnTo>
                    <a:pt x="1801368" y="381000"/>
                  </a:lnTo>
                  <a:lnTo>
                    <a:pt x="57912" y="381000"/>
                  </a:lnTo>
                  <a:lnTo>
                    <a:pt x="45720" y="374903"/>
                  </a:lnTo>
                  <a:lnTo>
                    <a:pt x="33527" y="371856"/>
                  </a:lnTo>
                  <a:lnTo>
                    <a:pt x="36575" y="371856"/>
                  </a:lnTo>
                  <a:lnTo>
                    <a:pt x="21335" y="356615"/>
                  </a:lnTo>
                  <a:lnTo>
                    <a:pt x="18287" y="356615"/>
                  </a:lnTo>
                  <a:lnTo>
                    <a:pt x="12192" y="344424"/>
                  </a:lnTo>
                  <a:lnTo>
                    <a:pt x="15239" y="344424"/>
                  </a:lnTo>
                  <a:lnTo>
                    <a:pt x="10668" y="335280"/>
                  </a:lnTo>
                  <a:lnTo>
                    <a:pt x="9144" y="335280"/>
                  </a:lnTo>
                  <a:lnTo>
                    <a:pt x="9144" y="54863"/>
                  </a:lnTo>
                  <a:lnTo>
                    <a:pt x="10668" y="54863"/>
                  </a:lnTo>
                  <a:lnTo>
                    <a:pt x="15239" y="45720"/>
                  </a:lnTo>
                  <a:lnTo>
                    <a:pt x="12192" y="45720"/>
                  </a:lnTo>
                  <a:lnTo>
                    <a:pt x="18287" y="33527"/>
                  </a:lnTo>
                  <a:lnTo>
                    <a:pt x="21336" y="33527"/>
                  </a:lnTo>
                  <a:lnTo>
                    <a:pt x="36575" y="18287"/>
                  </a:lnTo>
                  <a:lnTo>
                    <a:pt x="33527" y="18287"/>
                  </a:lnTo>
                  <a:lnTo>
                    <a:pt x="45720" y="12192"/>
                  </a:lnTo>
                  <a:lnTo>
                    <a:pt x="51815" y="12192"/>
                  </a:lnTo>
                  <a:lnTo>
                    <a:pt x="57912" y="9144"/>
                  </a:lnTo>
                  <a:lnTo>
                    <a:pt x="1801368" y="9144"/>
                  </a:lnTo>
                  <a:lnTo>
                    <a:pt x="1783079" y="0"/>
                  </a:lnTo>
                  <a:close/>
                </a:path>
                <a:path w="1838325" h="390525">
                  <a:moveTo>
                    <a:pt x="54863" y="377951"/>
                  </a:moveTo>
                  <a:lnTo>
                    <a:pt x="57912" y="381000"/>
                  </a:lnTo>
                  <a:lnTo>
                    <a:pt x="70103" y="381000"/>
                  </a:lnTo>
                  <a:lnTo>
                    <a:pt x="54863" y="377951"/>
                  </a:lnTo>
                  <a:close/>
                </a:path>
                <a:path w="1838325" h="390525">
                  <a:moveTo>
                    <a:pt x="1783079" y="377951"/>
                  </a:moveTo>
                  <a:lnTo>
                    <a:pt x="1767840" y="381000"/>
                  </a:lnTo>
                  <a:lnTo>
                    <a:pt x="1780031" y="381000"/>
                  </a:lnTo>
                  <a:lnTo>
                    <a:pt x="1783079" y="377951"/>
                  </a:lnTo>
                  <a:close/>
                </a:path>
                <a:path w="1838325" h="390525">
                  <a:moveTo>
                    <a:pt x="1819655" y="353568"/>
                  </a:moveTo>
                  <a:lnTo>
                    <a:pt x="1801368" y="371856"/>
                  </a:lnTo>
                  <a:lnTo>
                    <a:pt x="1804416" y="371856"/>
                  </a:lnTo>
                  <a:lnTo>
                    <a:pt x="1792224" y="374903"/>
                  </a:lnTo>
                  <a:lnTo>
                    <a:pt x="1780031" y="381000"/>
                  </a:lnTo>
                  <a:lnTo>
                    <a:pt x="1801368" y="381000"/>
                  </a:lnTo>
                  <a:lnTo>
                    <a:pt x="1819655" y="371856"/>
                  </a:lnTo>
                  <a:lnTo>
                    <a:pt x="1827276" y="356615"/>
                  </a:lnTo>
                  <a:lnTo>
                    <a:pt x="1819655" y="356615"/>
                  </a:lnTo>
                  <a:lnTo>
                    <a:pt x="1819655" y="353568"/>
                  </a:lnTo>
                  <a:close/>
                </a:path>
                <a:path w="1838325" h="390525">
                  <a:moveTo>
                    <a:pt x="18287" y="353568"/>
                  </a:moveTo>
                  <a:lnTo>
                    <a:pt x="18287" y="356615"/>
                  </a:lnTo>
                  <a:lnTo>
                    <a:pt x="21335" y="356615"/>
                  </a:lnTo>
                  <a:lnTo>
                    <a:pt x="18287" y="353568"/>
                  </a:lnTo>
                  <a:close/>
                </a:path>
                <a:path w="1838325" h="390525">
                  <a:moveTo>
                    <a:pt x="1837944" y="332232"/>
                  </a:moveTo>
                  <a:lnTo>
                    <a:pt x="1828800" y="332232"/>
                  </a:lnTo>
                  <a:lnTo>
                    <a:pt x="1822703" y="344424"/>
                  </a:lnTo>
                  <a:lnTo>
                    <a:pt x="1819655" y="356615"/>
                  </a:lnTo>
                  <a:lnTo>
                    <a:pt x="1827276" y="356615"/>
                  </a:lnTo>
                  <a:lnTo>
                    <a:pt x="1837944" y="335280"/>
                  </a:lnTo>
                  <a:lnTo>
                    <a:pt x="1837944" y="332232"/>
                  </a:lnTo>
                  <a:close/>
                </a:path>
                <a:path w="1838325" h="390525">
                  <a:moveTo>
                    <a:pt x="9144" y="332232"/>
                  </a:moveTo>
                  <a:lnTo>
                    <a:pt x="9144" y="335280"/>
                  </a:lnTo>
                  <a:lnTo>
                    <a:pt x="10668" y="335280"/>
                  </a:lnTo>
                  <a:lnTo>
                    <a:pt x="9144" y="332232"/>
                  </a:lnTo>
                  <a:close/>
                </a:path>
                <a:path w="1838325" h="390525">
                  <a:moveTo>
                    <a:pt x="1828800" y="320039"/>
                  </a:moveTo>
                  <a:lnTo>
                    <a:pt x="1825752" y="335280"/>
                  </a:lnTo>
                  <a:lnTo>
                    <a:pt x="1828800" y="332232"/>
                  </a:lnTo>
                  <a:lnTo>
                    <a:pt x="1837944" y="332232"/>
                  </a:lnTo>
                  <a:lnTo>
                    <a:pt x="1837944" y="323088"/>
                  </a:lnTo>
                  <a:lnTo>
                    <a:pt x="1828800" y="323088"/>
                  </a:lnTo>
                  <a:lnTo>
                    <a:pt x="1828800" y="320039"/>
                  </a:lnTo>
                  <a:close/>
                </a:path>
                <a:path w="1838325" h="390525">
                  <a:moveTo>
                    <a:pt x="1837944" y="67056"/>
                  </a:moveTo>
                  <a:lnTo>
                    <a:pt x="1828800" y="67056"/>
                  </a:lnTo>
                  <a:lnTo>
                    <a:pt x="1828800" y="323088"/>
                  </a:lnTo>
                  <a:lnTo>
                    <a:pt x="1837944" y="323088"/>
                  </a:lnTo>
                  <a:lnTo>
                    <a:pt x="1837944" y="67056"/>
                  </a:lnTo>
                  <a:close/>
                </a:path>
                <a:path w="1838325" h="390525">
                  <a:moveTo>
                    <a:pt x="1825752" y="54863"/>
                  </a:moveTo>
                  <a:lnTo>
                    <a:pt x="1828800" y="70103"/>
                  </a:lnTo>
                  <a:lnTo>
                    <a:pt x="1828800" y="67056"/>
                  </a:lnTo>
                  <a:lnTo>
                    <a:pt x="1837944" y="67056"/>
                  </a:lnTo>
                  <a:lnTo>
                    <a:pt x="1837944" y="57912"/>
                  </a:lnTo>
                  <a:lnTo>
                    <a:pt x="1828800" y="57912"/>
                  </a:lnTo>
                  <a:lnTo>
                    <a:pt x="1825752" y="54863"/>
                  </a:lnTo>
                  <a:close/>
                </a:path>
                <a:path w="1838325" h="390525">
                  <a:moveTo>
                    <a:pt x="10668" y="54863"/>
                  </a:moveTo>
                  <a:lnTo>
                    <a:pt x="9144" y="54863"/>
                  </a:lnTo>
                  <a:lnTo>
                    <a:pt x="9144" y="57912"/>
                  </a:lnTo>
                  <a:lnTo>
                    <a:pt x="10668" y="54863"/>
                  </a:lnTo>
                  <a:close/>
                </a:path>
                <a:path w="1838325" h="390525">
                  <a:moveTo>
                    <a:pt x="1827276" y="33527"/>
                  </a:moveTo>
                  <a:lnTo>
                    <a:pt x="1819655" y="33527"/>
                  </a:lnTo>
                  <a:lnTo>
                    <a:pt x="1822703" y="45720"/>
                  </a:lnTo>
                  <a:lnTo>
                    <a:pt x="1828800" y="57912"/>
                  </a:lnTo>
                  <a:lnTo>
                    <a:pt x="1837944" y="57912"/>
                  </a:lnTo>
                  <a:lnTo>
                    <a:pt x="1837944" y="54863"/>
                  </a:lnTo>
                  <a:lnTo>
                    <a:pt x="1827276" y="33527"/>
                  </a:lnTo>
                  <a:close/>
                </a:path>
                <a:path w="1838325" h="390525">
                  <a:moveTo>
                    <a:pt x="21336" y="33527"/>
                  </a:moveTo>
                  <a:lnTo>
                    <a:pt x="18287" y="33527"/>
                  </a:lnTo>
                  <a:lnTo>
                    <a:pt x="18287" y="36575"/>
                  </a:lnTo>
                  <a:lnTo>
                    <a:pt x="21336" y="33527"/>
                  </a:lnTo>
                  <a:close/>
                </a:path>
                <a:path w="1838325" h="390525">
                  <a:moveTo>
                    <a:pt x="1807464" y="12192"/>
                  </a:moveTo>
                  <a:lnTo>
                    <a:pt x="1792224" y="12192"/>
                  </a:lnTo>
                  <a:lnTo>
                    <a:pt x="1804416" y="18287"/>
                  </a:lnTo>
                  <a:lnTo>
                    <a:pt x="1801368" y="18287"/>
                  </a:lnTo>
                  <a:lnTo>
                    <a:pt x="1819655" y="36575"/>
                  </a:lnTo>
                  <a:lnTo>
                    <a:pt x="1819655" y="33527"/>
                  </a:lnTo>
                  <a:lnTo>
                    <a:pt x="1827276" y="33527"/>
                  </a:lnTo>
                  <a:lnTo>
                    <a:pt x="1819655" y="18287"/>
                  </a:lnTo>
                  <a:lnTo>
                    <a:pt x="1807464" y="12192"/>
                  </a:lnTo>
                  <a:close/>
                </a:path>
                <a:path w="1838325" h="390525">
                  <a:moveTo>
                    <a:pt x="51815" y="12192"/>
                  </a:moveTo>
                  <a:lnTo>
                    <a:pt x="45720" y="12192"/>
                  </a:lnTo>
                  <a:lnTo>
                    <a:pt x="45720" y="15239"/>
                  </a:lnTo>
                  <a:lnTo>
                    <a:pt x="51815" y="12192"/>
                  </a:lnTo>
                  <a:close/>
                </a:path>
                <a:path w="1838325" h="390525">
                  <a:moveTo>
                    <a:pt x="1801368" y="9144"/>
                  </a:moveTo>
                  <a:lnTo>
                    <a:pt x="1780031" y="9144"/>
                  </a:lnTo>
                  <a:lnTo>
                    <a:pt x="1792224" y="15239"/>
                  </a:lnTo>
                  <a:lnTo>
                    <a:pt x="1792224" y="12192"/>
                  </a:lnTo>
                  <a:lnTo>
                    <a:pt x="1807464" y="12192"/>
                  </a:lnTo>
                  <a:lnTo>
                    <a:pt x="1801368" y="9144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234940" y="3236467"/>
            <a:ext cx="1565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baseline="25462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800" spc="187" baseline="2546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Vice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Chairs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120128" y="4160520"/>
            <a:ext cx="1917700" cy="695325"/>
            <a:chOff x="7120128" y="4160520"/>
            <a:chExt cx="1917700" cy="695325"/>
          </a:xfrm>
        </p:grpSpPr>
        <p:sp>
          <p:nvSpPr>
            <p:cNvPr id="54" name="object 54"/>
            <p:cNvSpPr/>
            <p:nvPr/>
          </p:nvSpPr>
          <p:spPr>
            <a:xfrm>
              <a:off x="7134174" y="4208337"/>
              <a:ext cx="1897380" cy="644525"/>
            </a:xfrm>
            <a:custGeom>
              <a:avLst/>
              <a:gdLst/>
              <a:ahLst/>
              <a:cxnLst/>
              <a:rect l="l" t="t" r="r" b="b"/>
              <a:pathLst>
                <a:path w="1897379" h="644525">
                  <a:moveTo>
                    <a:pt x="35552" y="617062"/>
                  </a:moveTo>
                  <a:lnTo>
                    <a:pt x="61487" y="634982"/>
                  </a:lnTo>
                  <a:lnTo>
                    <a:pt x="104826" y="644078"/>
                  </a:lnTo>
                  <a:lnTo>
                    <a:pt x="1781226" y="644078"/>
                  </a:lnTo>
                  <a:lnTo>
                    <a:pt x="95682" y="641030"/>
                  </a:lnTo>
                  <a:lnTo>
                    <a:pt x="80442" y="637982"/>
                  </a:lnTo>
                  <a:lnTo>
                    <a:pt x="68250" y="634934"/>
                  </a:lnTo>
                  <a:lnTo>
                    <a:pt x="59106" y="631886"/>
                  </a:lnTo>
                  <a:lnTo>
                    <a:pt x="56058" y="628838"/>
                  </a:lnTo>
                  <a:lnTo>
                    <a:pt x="43866" y="622742"/>
                  </a:lnTo>
                  <a:lnTo>
                    <a:pt x="40818" y="619694"/>
                  </a:lnTo>
                  <a:lnTo>
                    <a:pt x="35552" y="617062"/>
                  </a:lnTo>
                  <a:close/>
                </a:path>
                <a:path w="1897379" h="644525">
                  <a:moveTo>
                    <a:pt x="20285" y="602209"/>
                  </a:moveTo>
                  <a:lnTo>
                    <a:pt x="25578" y="610169"/>
                  </a:lnTo>
                  <a:lnTo>
                    <a:pt x="34208" y="616133"/>
                  </a:lnTo>
                  <a:lnTo>
                    <a:pt x="20285" y="602209"/>
                  </a:lnTo>
                  <a:close/>
                </a:path>
                <a:path w="1897379" h="644525">
                  <a:moveTo>
                    <a:pt x="14236" y="593112"/>
                  </a:moveTo>
                  <a:lnTo>
                    <a:pt x="16434" y="596418"/>
                  </a:lnTo>
                  <a:lnTo>
                    <a:pt x="16434" y="595310"/>
                  </a:lnTo>
                  <a:lnTo>
                    <a:pt x="14236" y="593112"/>
                  </a:lnTo>
                  <a:close/>
                </a:path>
                <a:path w="1897379" h="644525">
                  <a:moveTo>
                    <a:pt x="8187" y="584016"/>
                  </a:moveTo>
                  <a:lnTo>
                    <a:pt x="10338" y="587250"/>
                  </a:lnTo>
                  <a:lnTo>
                    <a:pt x="10338" y="586166"/>
                  </a:lnTo>
                  <a:lnTo>
                    <a:pt x="8187" y="584016"/>
                  </a:lnTo>
                  <a:close/>
                </a:path>
                <a:path w="1897379" h="644525">
                  <a:moveTo>
                    <a:pt x="4242" y="577022"/>
                  </a:moveTo>
                  <a:lnTo>
                    <a:pt x="3537" y="577022"/>
                  </a:lnTo>
                  <a:lnTo>
                    <a:pt x="4242" y="578082"/>
                  </a:lnTo>
                  <a:lnTo>
                    <a:pt x="4242" y="577022"/>
                  </a:lnTo>
                  <a:close/>
                </a:path>
                <a:path w="1897379" h="644525">
                  <a:moveTo>
                    <a:pt x="1194" y="567878"/>
                  </a:moveTo>
                  <a:lnTo>
                    <a:pt x="0" y="567878"/>
                  </a:lnTo>
                  <a:lnTo>
                    <a:pt x="1098" y="573355"/>
                  </a:lnTo>
                  <a:lnTo>
                    <a:pt x="1194" y="573498"/>
                  </a:lnTo>
                  <a:lnTo>
                    <a:pt x="1194" y="567878"/>
                  </a:lnTo>
                  <a:close/>
                </a:path>
                <a:path w="1897379" h="644525">
                  <a:moveTo>
                    <a:pt x="1869618" y="0"/>
                  </a:moveTo>
                  <a:lnTo>
                    <a:pt x="1869618" y="950"/>
                  </a:lnTo>
                  <a:lnTo>
                    <a:pt x="1870277" y="950"/>
                  </a:lnTo>
                  <a:lnTo>
                    <a:pt x="1869618" y="0"/>
                  </a:lnTo>
                  <a:close/>
                </a:path>
                <a:path w="1897379" h="644525">
                  <a:moveTo>
                    <a:pt x="1881810" y="17574"/>
                  </a:moveTo>
                  <a:lnTo>
                    <a:pt x="1881810" y="19238"/>
                  </a:lnTo>
                  <a:lnTo>
                    <a:pt x="1882964" y="19238"/>
                  </a:lnTo>
                  <a:lnTo>
                    <a:pt x="1881810" y="17574"/>
                  </a:lnTo>
                  <a:close/>
                </a:path>
                <a:path w="1897379" h="644525">
                  <a:moveTo>
                    <a:pt x="1884858" y="21967"/>
                  </a:moveTo>
                  <a:lnTo>
                    <a:pt x="1884858" y="25334"/>
                  </a:lnTo>
                  <a:lnTo>
                    <a:pt x="1887193" y="25334"/>
                  </a:lnTo>
                  <a:lnTo>
                    <a:pt x="1884858" y="21967"/>
                  </a:lnTo>
                  <a:close/>
                </a:path>
                <a:path w="1897379" h="644525">
                  <a:moveTo>
                    <a:pt x="1887906" y="26361"/>
                  </a:moveTo>
                  <a:lnTo>
                    <a:pt x="1887906" y="31430"/>
                  </a:lnTo>
                  <a:lnTo>
                    <a:pt x="1888973" y="31430"/>
                  </a:lnTo>
                  <a:lnTo>
                    <a:pt x="1887953" y="26430"/>
                  </a:lnTo>
                  <a:close/>
                </a:path>
                <a:path w="1897379" h="644525">
                  <a:moveTo>
                    <a:pt x="1896940" y="70517"/>
                  </a:moveTo>
                  <a:lnTo>
                    <a:pt x="1894022" y="543266"/>
                  </a:lnTo>
                  <a:lnTo>
                    <a:pt x="1897050" y="528254"/>
                  </a:lnTo>
                  <a:lnTo>
                    <a:pt x="1896940" y="70517"/>
                  </a:lnTo>
                  <a:close/>
                </a:path>
                <a:path w="1897379" h="644525">
                  <a:moveTo>
                    <a:pt x="1890823" y="559125"/>
                  </a:moveTo>
                  <a:lnTo>
                    <a:pt x="1884858" y="577022"/>
                  </a:lnTo>
                  <a:lnTo>
                    <a:pt x="1883064" y="580608"/>
                  </a:lnTo>
                  <a:lnTo>
                    <a:pt x="1887953" y="573355"/>
                  </a:lnTo>
                  <a:lnTo>
                    <a:pt x="1890823" y="559125"/>
                  </a:lnTo>
                  <a:close/>
                </a:path>
                <a:path w="1897379" h="644525">
                  <a:moveTo>
                    <a:pt x="1874168" y="593807"/>
                  </a:moveTo>
                  <a:lnTo>
                    <a:pt x="1872666" y="595310"/>
                  </a:lnTo>
                  <a:lnTo>
                    <a:pt x="1871258" y="598126"/>
                  </a:lnTo>
                  <a:lnTo>
                    <a:pt x="1874168" y="593807"/>
                  </a:lnTo>
                  <a:close/>
                </a:path>
                <a:path w="1897379" h="644525">
                  <a:moveTo>
                    <a:pt x="1867867" y="603157"/>
                  </a:moveTo>
                  <a:lnTo>
                    <a:pt x="1856128" y="614895"/>
                  </a:lnTo>
                  <a:lnTo>
                    <a:pt x="1863141" y="610169"/>
                  </a:lnTo>
                  <a:lnTo>
                    <a:pt x="1867867" y="603157"/>
                  </a:lnTo>
                  <a:close/>
                </a:path>
                <a:path w="1897379" h="644525">
                  <a:moveTo>
                    <a:pt x="1851097" y="618286"/>
                  </a:moveTo>
                  <a:lnTo>
                    <a:pt x="1848282" y="619694"/>
                  </a:lnTo>
                  <a:lnTo>
                    <a:pt x="1846779" y="621197"/>
                  </a:lnTo>
                  <a:lnTo>
                    <a:pt x="1851097" y="618286"/>
                  </a:lnTo>
                  <a:close/>
                </a:path>
                <a:path w="1897379" h="644525">
                  <a:moveTo>
                    <a:pt x="1842339" y="624190"/>
                  </a:moveTo>
                  <a:lnTo>
                    <a:pt x="1833042" y="628838"/>
                  </a:lnTo>
                  <a:lnTo>
                    <a:pt x="1829994" y="631886"/>
                  </a:lnTo>
                  <a:lnTo>
                    <a:pt x="1820850" y="634934"/>
                  </a:lnTo>
                  <a:lnTo>
                    <a:pt x="1808658" y="637982"/>
                  </a:lnTo>
                  <a:lnTo>
                    <a:pt x="1793418" y="641030"/>
                  </a:lnTo>
                  <a:lnTo>
                    <a:pt x="1793418" y="641619"/>
                  </a:lnTo>
                  <a:lnTo>
                    <a:pt x="1826326" y="634982"/>
                  </a:lnTo>
                  <a:lnTo>
                    <a:pt x="1842339" y="62419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20128" y="4160520"/>
              <a:ext cx="1917700" cy="695325"/>
            </a:xfrm>
            <a:custGeom>
              <a:avLst/>
              <a:gdLst/>
              <a:ahLst/>
              <a:cxnLst/>
              <a:rect l="l" t="t" r="r" b="b"/>
              <a:pathLst>
                <a:path w="1917700" h="695325">
                  <a:moveTo>
                    <a:pt x="1807464" y="0"/>
                  </a:moveTo>
                  <a:lnTo>
                    <a:pt x="109727" y="0"/>
                  </a:lnTo>
                  <a:lnTo>
                    <a:pt x="73151" y="9143"/>
                  </a:lnTo>
                  <a:lnTo>
                    <a:pt x="36575" y="36575"/>
                  </a:lnTo>
                  <a:lnTo>
                    <a:pt x="9144" y="73151"/>
                  </a:lnTo>
                  <a:lnTo>
                    <a:pt x="3048" y="94487"/>
                  </a:lnTo>
                  <a:lnTo>
                    <a:pt x="3048" y="106679"/>
                  </a:lnTo>
                  <a:lnTo>
                    <a:pt x="0" y="118871"/>
                  </a:lnTo>
                  <a:lnTo>
                    <a:pt x="0" y="576071"/>
                  </a:lnTo>
                  <a:lnTo>
                    <a:pt x="3048" y="588263"/>
                  </a:lnTo>
                  <a:lnTo>
                    <a:pt x="3048" y="600455"/>
                  </a:lnTo>
                  <a:lnTo>
                    <a:pt x="21336" y="643127"/>
                  </a:lnTo>
                  <a:lnTo>
                    <a:pt x="54864" y="676655"/>
                  </a:lnTo>
                  <a:lnTo>
                    <a:pt x="109727" y="694943"/>
                  </a:lnTo>
                  <a:lnTo>
                    <a:pt x="1807464" y="694943"/>
                  </a:lnTo>
                  <a:lnTo>
                    <a:pt x="1819655" y="691895"/>
                  </a:lnTo>
                  <a:lnTo>
                    <a:pt x="1807464" y="691895"/>
                  </a:lnTo>
                  <a:lnTo>
                    <a:pt x="109727" y="688847"/>
                  </a:lnTo>
                  <a:lnTo>
                    <a:pt x="94488" y="685799"/>
                  </a:lnTo>
                  <a:lnTo>
                    <a:pt x="82296" y="682751"/>
                  </a:lnTo>
                  <a:lnTo>
                    <a:pt x="73151" y="679703"/>
                  </a:lnTo>
                  <a:lnTo>
                    <a:pt x="70103" y="676655"/>
                  </a:lnTo>
                  <a:lnTo>
                    <a:pt x="57912" y="670559"/>
                  </a:lnTo>
                  <a:lnTo>
                    <a:pt x="54864" y="667511"/>
                  </a:lnTo>
                  <a:lnTo>
                    <a:pt x="48768" y="664463"/>
                  </a:lnTo>
                  <a:lnTo>
                    <a:pt x="33527" y="649223"/>
                  </a:lnTo>
                  <a:lnTo>
                    <a:pt x="30479" y="649223"/>
                  </a:lnTo>
                  <a:lnTo>
                    <a:pt x="30479" y="643127"/>
                  </a:lnTo>
                  <a:lnTo>
                    <a:pt x="27431" y="640079"/>
                  </a:lnTo>
                  <a:lnTo>
                    <a:pt x="24383" y="640079"/>
                  </a:lnTo>
                  <a:lnTo>
                    <a:pt x="24383" y="633983"/>
                  </a:lnTo>
                  <a:lnTo>
                    <a:pt x="21336" y="630935"/>
                  </a:lnTo>
                  <a:lnTo>
                    <a:pt x="18288" y="630935"/>
                  </a:lnTo>
                  <a:lnTo>
                    <a:pt x="18288" y="624839"/>
                  </a:lnTo>
                  <a:lnTo>
                    <a:pt x="15240" y="624839"/>
                  </a:lnTo>
                  <a:lnTo>
                    <a:pt x="15240" y="615695"/>
                  </a:lnTo>
                  <a:lnTo>
                    <a:pt x="12192" y="615695"/>
                  </a:lnTo>
                  <a:lnTo>
                    <a:pt x="12192" y="606551"/>
                  </a:lnTo>
                  <a:lnTo>
                    <a:pt x="9144" y="606551"/>
                  </a:lnTo>
                  <a:lnTo>
                    <a:pt x="9144" y="594359"/>
                  </a:lnTo>
                  <a:lnTo>
                    <a:pt x="6096" y="594359"/>
                  </a:lnTo>
                  <a:lnTo>
                    <a:pt x="6096" y="100583"/>
                  </a:lnTo>
                  <a:lnTo>
                    <a:pt x="9144" y="88391"/>
                  </a:lnTo>
                  <a:lnTo>
                    <a:pt x="12192" y="79247"/>
                  </a:lnTo>
                  <a:lnTo>
                    <a:pt x="24383" y="54863"/>
                  </a:lnTo>
                  <a:lnTo>
                    <a:pt x="30479" y="48767"/>
                  </a:lnTo>
                  <a:lnTo>
                    <a:pt x="33527" y="42671"/>
                  </a:lnTo>
                  <a:lnTo>
                    <a:pt x="42672" y="33527"/>
                  </a:lnTo>
                  <a:lnTo>
                    <a:pt x="48768" y="30479"/>
                  </a:lnTo>
                  <a:lnTo>
                    <a:pt x="54864" y="24383"/>
                  </a:lnTo>
                  <a:lnTo>
                    <a:pt x="60960" y="21335"/>
                  </a:lnTo>
                  <a:lnTo>
                    <a:pt x="64007" y="18287"/>
                  </a:lnTo>
                  <a:lnTo>
                    <a:pt x="76200" y="12191"/>
                  </a:lnTo>
                  <a:lnTo>
                    <a:pt x="88392" y="9143"/>
                  </a:lnTo>
                  <a:lnTo>
                    <a:pt x="97536" y="6095"/>
                  </a:lnTo>
                  <a:lnTo>
                    <a:pt x="1831848" y="6095"/>
                  </a:lnTo>
                  <a:lnTo>
                    <a:pt x="1807464" y="0"/>
                  </a:lnTo>
                  <a:close/>
                </a:path>
                <a:path w="1917700" h="695325">
                  <a:moveTo>
                    <a:pt x="1831848" y="6095"/>
                  </a:moveTo>
                  <a:lnTo>
                    <a:pt x="1819655" y="6095"/>
                  </a:lnTo>
                  <a:lnTo>
                    <a:pt x="1828800" y="9143"/>
                  </a:lnTo>
                  <a:lnTo>
                    <a:pt x="1840992" y="12191"/>
                  </a:lnTo>
                  <a:lnTo>
                    <a:pt x="1853183" y="18287"/>
                  </a:lnTo>
                  <a:lnTo>
                    <a:pt x="1856231" y="21335"/>
                  </a:lnTo>
                  <a:lnTo>
                    <a:pt x="1862327" y="24383"/>
                  </a:lnTo>
                  <a:lnTo>
                    <a:pt x="1868424" y="30479"/>
                  </a:lnTo>
                  <a:lnTo>
                    <a:pt x="1874520" y="33527"/>
                  </a:lnTo>
                  <a:lnTo>
                    <a:pt x="1883664" y="42671"/>
                  </a:lnTo>
                  <a:lnTo>
                    <a:pt x="1883664" y="48767"/>
                  </a:lnTo>
                  <a:lnTo>
                    <a:pt x="1886712" y="48767"/>
                  </a:lnTo>
                  <a:lnTo>
                    <a:pt x="1892807" y="54863"/>
                  </a:lnTo>
                  <a:lnTo>
                    <a:pt x="1892807" y="60959"/>
                  </a:lnTo>
                  <a:lnTo>
                    <a:pt x="1895855" y="60959"/>
                  </a:lnTo>
                  <a:lnTo>
                    <a:pt x="1895855" y="67055"/>
                  </a:lnTo>
                  <a:lnTo>
                    <a:pt x="1898903" y="67055"/>
                  </a:lnTo>
                  <a:lnTo>
                    <a:pt x="1898903" y="73151"/>
                  </a:lnTo>
                  <a:lnTo>
                    <a:pt x="1901952" y="73151"/>
                  </a:lnTo>
                  <a:lnTo>
                    <a:pt x="1901952" y="79247"/>
                  </a:lnTo>
                  <a:lnTo>
                    <a:pt x="1905000" y="79247"/>
                  </a:lnTo>
                  <a:lnTo>
                    <a:pt x="1905000" y="88391"/>
                  </a:lnTo>
                  <a:lnTo>
                    <a:pt x="1908048" y="88391"/>
                  </a:lnTo>
                  <a:lnTo>
                    <a:pt x="1908048" y="100583"/>
                  </a:lnTo>
                  <a:lnTo>
                    <a:pt x="1911096" y="100583"/>
                  </a:lnTo>
                  <a:lnTo>
                    <a:pt x="1908048" y="594359"/>
                  </a:lnTo>
                  <a:lnTo>
                    <a:pt x="1905000" y="606551"/>
                  </a:lnTo>
                  <a:lnTo>
                    <a:pt x="1898903" y="624839"/>
                  </a:lnTo>
                  <a:lnTo>
                    <a:pt x="1892807" y="637031"/>
                  </a:lnTo>
                  <a:lnTo>
                    <a:pt x="1886712" y="643127"/>
                  </a:lnTo>
                  <a:lnTo>
                    <a:pt x="1883664" y="649223"/>
                  </a:lnTo>
                  <a:lnTo>
                    <a:pt x="1868424" y="664463"/>
                  </a:lnTo>
                  <a:lnTo>
                    <a:pt x="1862327" y="667511"/>
                  </a:lnTo>
                  <a:lnTo>
                    <a:pt x="1859279" y="670559"/>
                  </a:lnTo>
                  <a:lnTo>
                    <a:pt x="1847088" y="676655"/>
                  </a:lnTo>
                  <a:lnTo>
                    <a:pt x="1844040" y="679703"/>
                  </a:lnTo>
                  <a:lnTo>
                    <a:pt x="1834896" y="682751"/>
                  </a:lnTo>
                  <a:lnTo>
                    <a:pt x="1822703" y="685799"/>
                  </a:lnTo>
                  <a:lnTo>
                    <a:pt x="1807464" y="688847"/>
                  </a:lnTo>
                  <a:lnTo>
                    <a:pt x="1807464" y="691895"/>
                  </a:lnTo>
                  <a:lnTo>
                    <a:pt x="1819655" y="691895"/>
                  </a:lnTo>
                  <a:lnTo>
                    <a:pt x="1844040" y="685799"/>
                  </a:lnTo>
                  <a:lnTo>
                    <a:pt x="1862327" y="676655"/>
                  </a:lnTo>
                  <a:lnTo>
                    <a:pt x="1880616" y="661415"/>
                  </a:lnTo>
                  <a:lnTo>
                    <a:pt x="1895855" y="643127"/>
                  </a:lnTo>
                  <a:lnTo>
                    <a:pt x="1914144" y="600455"/>
                  </a:lnTo>
                  <a:lnTo>
                    <a:pt x="1914144" y="588263"/>
                  </a:lnTo>
                  <a:lnTo>
                    <a:pt x="1917192" y="576071"/>
                  </a:lnTo>
                  <a:lnTo>
                    <a:pt x="1917192" y="118871"/>
                  </a:lnTo>
                  <a:lnTo>
                    <a:pt x="1914144" y="106679"/>
                  </a:lnTo>
                  <a:lnTo>
                    <a:pt x="1914144" y="94487"/>
                  </a:lnTo>
                  <a:lnTo>
                    <a:pt x="1895855" y="51815"/>
                  </a:lnTo>
                  <a:lnTo>
                    <a:pt x="1880616" y="36575"/>
                  </a:lnTo>
                  <a:lnTo>
                    <a:pt x="1862327" y="21335"/>
                  </a:lnTo>
                  <a:lnTo>
                    <a:pt x="1844040" y="9143"/>
                  </a:lnTo>
                  <a:lnTo>
                    <a:pt x="1831848" y="6095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126224" y="4166616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1789176" y="0"/>
                  </a:moveTo>
                  <a:lnTo>
                    <a:pt x="112775" y="0"/>
                  </a:lnTo>
                  <a:lnTo>
                    <a:pt x="69437" y="8620"/>
                  </a:lnTo>
                  <a:lnTo>
                    <a:pt x="33527" y="32385"/>
                  </a:lnTo>
                  <a:lnTo>
                    <a:pt x="9048" y="68151"/>
                  </a:lnTo>
                  <a:lnTo>
                    <a:pt x="0" y="112775"/>
                  </a:lnTo>
                  <a:lnTo>
                    <a:pt x="0" y="569976"/>
                  </a:lnTo>
                  <a:lnTo>
                    <a:pt x="9048" y="615076"/>
                  </a:lnTo>
                  <a:lnTo>
                    <a:pt x="33527" y="651891"/>
                  </a:lnTo>
                  <a:lnTo>
                    <a:pt x="69437" y="676703"/>
                  </a:lnTo>
                  <a:lnTo>
                    <a:pt x="112775" y="685800"/>
                  </a:lnTo>
                  <a:lnTo>
                    <a:pt x="1789176" y="685800"/>
                  </a:lnTo>
                  <a:lnTo>
                    <a:pt x="1834276" y="676703"/>
                  </a:lnTo>
                  <a:lnTo>
                    <a:pt x="1871090" y="651891"/>
                  </a:lnTo>
                  <a:lnTo>
                    <a:pt x="1895903" y="615076"/>
                  </a:lnTo>
                  <a:lnTo>
                    <a:pt x="1905000" y="569976"/>
                  </a:lnTo>
                  <a:lnTo>
                    <a:pt x="1905000" y="112775"/>
                  </a:lnTo>
                  <a:lnTo>
                    <a:pt x="1895903" y="68151"/>
                  </a:lnTo>
                  <a:lnTo>
                    <a:pt x="1871090" y="32385"/>
                  </a:lnTo>
                  <a:lnTo>
                    <a:pt x="1834276" y="8620"/>
                  </a:lnTo>
                  <a:lnTo>
                    <a:pt x="1789176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120128" y="4160520"/>
              <a:ext cx="1917700" cy="695325"/>
            </a:xfrm>
            <a:custGeom>
              <a:avLst/>
              <a:gdLst/>
              <a:ahLst/>
              <a:cxnLst/>
              <a:rect l="l" t="t" r="r" b="b"/>
              <a:pathLst>
                <a:path w="1917700" h="695325">
                  <a:moveTo>
                    <a:pt x="1807464" y="0"/>
                  </a:moveTo>
                  <a:lnTo>
                    <a:pt x="109727" y="0"/>
                  </a:lnTo>
                  <a:lnTo>
                    <a:pt x="73151" y="9143"/>
                  </a:lnTo>
                  <a:lnTo>
                    <a:pt x="36575" y="36575"/>
                  </a:lnTo>
                  <a:lnTo>
                    <a:pt x="9144" y="73151"/>
                  </a:lnTo>
                  <a:lnTo>
                    <a:pt x="3048" y="94487"/>
                  </a:lnTo>
                  <a:lnTo>
                    <a:pt x="3048" y="106679"/>
                  </a:lnTo>
                  <a:lnTo>
                    <a:pt x="0" y="118871"/>
                  </a:lnTo>
                  <a:lnTo>
                    <a:pt x="0" y="576071"/>
                  </a:lnTo>
                  <a:lnTo>
                    <a:pt x="3048" y="588263"/>
                  </a:lnTo>
                  <a:lnTo>
                    <a:pt x="3048" y="600455"/>
                  </a:lnTo>
                  <a:lnTo>
                    <a:pt x="21336" y="643127"/>
                  </a:lnTo>
                  <a:lnTo>
                    <a:pt x="54864" y="676655"/>
                  </a:lnTo>
                  <a:lnTo>
                    <a:pt x="109727" y="694943"/>
                  </a:lnTo>
                  <a:lnTo>
                    <a:pt x="1807464" y="694943"/>
                  </a:lnTo>
                  <a:lnTo>
                    <a:pt x="1844040" y="685799"/>
                  </a:lnTo>
                  <a:lnTo>
                    <a:pt x="109727" y="685799"/>
                  </a:lnTo>
                  <a:lnTo>
                    <a:pt x="97536" y="682751"/>
                  </a:lnTo>
                  <a:lnTo>
                    <a:pt x="76200" y="676655"/>
                  </a:lnTo>
                  <a:lnTo>
                    <a:pt x="79248" y="676655"/>
                  </a:lnTo>
                  <a:lnTo>
                    <a:pt x="57912" y="667511"/>
                  </a:lnTo>
                  <a:lnTo>
                    <a:pt x="60960" y="667511"/>
                  </a:lnTo>
                  <a:lnTo>
                    <a:pt x="46329" y="655319"/>
                  </a:lnTo>
                  <a:lnTo>
                    <a:pt x="42672" y="655319"/>
                  </a:lnTo>
                  <a:lnTo>
                    <a:pt x="18288" y="618743"/>
                  </a:lnTo>
                  <a:lnTo>
                    <a:pt x="12192" y="597407"/>
                  </a:lnTo>
                  <a:lnTo>
                    <a:pt x="12192" y="97535"/>
                  </a:lnTo>
                  <a:lnTo>
                    <a:pt x="18288" y="76200"/>
                  </a:lnTo>
                  <a:lnTo>
                    <a:pt x="30479" y="57912"/>
                  </a:lnTo>
                  <a:lnTo>
                    <a:pt x="42672" y="42671"/>
                  </a:lnTo>
                  <a:lnTo>
                    <a:pt x="60960" y="27431"/>
                  </a:lnTo>
                  <a:lnTo>
                    <a:pt x="57912" y="27431"/>
                  </a:lnTo>
                  <a:lnTo>
                    <a:pt x="79248" y="18287"/>
                  </a:lnTo>
                  <a:lnTo>
                    <a:pt x="76200" y="18287"/>
                  </a:lnTo>
                  <a:lnTo>
                    <a:pt x="97536" y="12191"/>
                  </a:lnTo>
                  <a:lnTo>
                    <a:pt x="109727" y="9143"/>
                  </a:lnTo>
                  <a:lnTo>
                    <a:pt x="1844040" y="9143"/>
                  </a:lnTo>
                  <a:lnTo>
                    <a:pt x="1807464" y="0"/>
                  </a:lnTo>
                  <a:close/>
                </a:path>
                <a:path w="1917700" h="695325">
                  <a:moveTo>
                    <a:pt x="1874520" y="652271"/>
                  </a:moveTo>
                  <a:lnTo>
                    <a:pt x="1856231" y="667511"/>
                  </a:lnTo>
                  <a:lnTo>
                    <a:pt x="1859279" y="667511"/>
                  </a:lnTo>
                  <a:lnTo>
                    <a:pt x="1837944" y="676655"/>
                  </a:lnTo>
                  <a:lnTo>
                    <a:pt x="1840992" y="676655"/>
                  </a:lnTo>
                  <a:lnTo>
                    <a:pt x="1819655" y="682751"/>
                  </a:lnTo>
                  <a:lnTo>
                    <a:pt x="1807464" y="685799"/>
                  </a:lnTo>
                  <a:lnTo>
                    <a:pt x="1844040" y="685799"/>
                  </a:lnTo>
                  <a:lnTo>
                    <a:pt x="1862327" y="676655"/>
                  </a:lnTo>
                  <a:lnTo>
                    <a:pt x="1880616" y="661415"/>
                  </a:lnTo>
                  <a:lnTo>
                    <a:pt x="1885696" y="655319"/>
                  </a:lnTo>
                  <a:lnTo>
                    <a:pt x="1874520" y="655319"/>
                  </a:lnTo>
                  <a:lnTo>
                    <a:pt x="1874520" y="652271"/>
                  </a:lnTo>
                  <a:close/>
                </a:path>
                <a:path w="1917700" h="695325">
                  <a:moveTo>
                    <a:pt x="42672" y="652271"/>
                  </a:moveTo>
                  <a:lnTo>
                    <a:pt x="42672" y="655319"/>
                  </a:lnTo>
                  <a:lnTo>
                    <a:pt x="46329" y="655319"/>
                  </a:lnTo>
                  <a:lnTo>
                    <a:pt x="42672" y="652271"/>
                  </a:lnTo>
                  <a:close/>
                </a:path>
                <a:path w="1917700" h="695325">
                  <a:moveTo>
                    <a:pt x="1844040" y="9143"/>
                  </a:moveTo>
                  <a:lnTo>
                    <a:pt x="1807464" y="9143"/>
                  </a:lnTo>
                  <a:lnTo>
                    <a:pt x="1819655" y="12191"/>
                  </a:lnTo>
                  <a:lnTo>
                    <a:pt x="1840992" y="18287"/>
                  </a:lnTo>
                  <a:lnTo>
                    <a:pt x="1837944" y="18287"/>
                  </a:lnTo>
                  <a:lnTo>
                    <a:pt x="1859279" y="27431"/>
                  </a:lnTo>
                  <a:lnTo>
                    <a:pt x="1856231" y="27431"/>
                  </a:lnTo>
                  <a:lnTo>
                    <a:pt x="1874520" y="42671"/>
                  </a:lnTo>
                  <a:lnTo>
                    <a:pt x="1886712" y="57912"/>
                  </a:lnTo>
                  <a:lnTo>
                    <a:pt x="1898903" y="76200"/>
                  </a:lnTo>
                  <a:lnTo>
                    <a:pt x="1905000" y="97535"/>
                  </a:lnTo>
                  <a:lnTo>
                    <a:pt x="1905000" y="597407"/>
                  </a:lnTo>
                  <a:lnTo>
                    <a:pt x="1898903" y="618743"/>
                  </a:lnTo>
                  <a:lnTo>
                    <a:pt x="1874520" y="655319"/>
                  </a:lnTo>
                  <a:lnTo>
                    <a:pt x="1885696" y="655319"/>
                  </a:lnTo>
                  <a:lnTo>
                    <a:pt x="1895855" y="643127"/>
                  </a:lnTo>
                  <a:lnTo>
                    <a:pt x="1914144" y="600455"/>
                  </a:lnTo>
                  <a:lnTo>
                    <a:pt x="1914144" y="588263"/>
                  </a:lnTo>
                  <a:lnTo>
                    <a:pt x="1917192" y="576071"/>
                  </a:lnTo>
                  <a:lnTo>
                    <a:pt x="1917192" y="118871"/>
                  </a:lnTo>
                  <a:lnTo>
                    <a:pt x="1914144" y="106679"/>
                  </a:lnTo>
                  <a:lnTo>
                    <a:pt x="1914144" y="94487"/>
                  </a:lnTo>
                  <a:lnTo>
                    <a:pt x="1895855" y="51815"/>
                  </a:lnTo>
                  <a:lnTo>
                    <a:pt x="1880616" y="36575"/>
                  </a:lnTo>
                  <a:lnTo>
                    <a:pt x="1862327" y="21335"/>
                  </a:lnTo>
                  <a:lnTo>
                    <a:pt x="1844040" y="9143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198372" y="2550667"/>
            <a:ext cx="3568700" cy="117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209613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baseline="25462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800" spc="209" baseline="2546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Vice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Chair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2</a:t>
            </a:r>
            <a:r>
              <a:rPr sz="1800" baseline="25462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800" spc="179" baseline="2546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Vice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Chair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Arial"/>
              <a:cs typeface="Arial"/>
            </a:endParaRPr>
          </a:p>
          <a:p>
            <a:pPr marL="64516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Some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districts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have</a:t>
            </a:r>
            <a:endParaRPr sz="1800">
              <a:latin typeface="Arial"/>
              <a:cs typeface="Arial"/>
            </a:endParaRPr>
          </a:p>
          <a:p>
            <a:pPr marL="64516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these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additional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positions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0" dirty="0">
                <a:latin typeface="Segoe UI Symbol"/>
                <a:cs typeface="Segoe UI Symbol"/>
              </a:rPr>
              <a:t>➔</a:t>
            </a:r>
            <a:endParaRPr sz="1800">
              <a:latin typeface="Segoe UI Symbol"/>
              <a:cs typeface="Segoe UI 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311643" y="3715003"/>
            <a:ext cx="1533525" cy="1074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6525"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 marL="274320" marR="5080" indent="-262255">
              <a:lnSpc>
                <a:spcPct val="100000"/>
              </a:lnSpc>
              <a:spcBef>
                <a:spcPts val="177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Corresponding Secretary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159752" y="3197351"/>
            <a:ext cx="1838325" cy="390525"/>
            <a:chOff x="7159752" y="3197351"/>
            <a:chExt cx="1838325" cy="390525"/>
          </a:xfrm>
        </p:grpSpPr>
        <p:sp>
          <p:nvSpPr>
            <p:cNvPr id="61" name="object 61"/>
            <p:cNvSpPr/>
            <p:nvPr/>
          </p:nvSpPr>
          <p:spPr>
            <a:xfrm>
              <a:off x="7162800" y="3205148"/>
              <a:ext cx="1828800" cy="376555"/>
            </a:xfrm>
            <a:custGeom>
              <a:avLst/>
              <a:gdLst/>
              <a:ahLst/>
              <a:cxnLst/>
              <a:rect l="l" t="t" r="r" b="b"/>
              <a:pathLst>
                <a:path w="1828800" h="376554">
                  <a:moveTo>
                    <a:pt x="7772" y="31522"/>
                  </a:moveTo>
                  <a:lnTo>
                    <a:pt x="5286" y="35113"/>
                  </a:lnTo>
                  <a:lnTo>
                    <a:pt x="4748" y="37570"/>
                  </a:lnTo>
                  <a:lnTo>
                    <a:pt x="7772" y="31522"/>
                  </a:lnTo>
                  <a:close/>
                </a:path>
                <a:path w="1828800" h="376554">
                  <a:moveTo>
                    <a:pt x="21907" y="12968"/>
                  </a:moveTo>
                  <a:lnTo>
                    <a:pt x="19430" y="14682"/>
                  </a:lnTo>
                  <a:lnTo>
                    <a:pt x="17716" y="17159"/>
                  </a:lnTo>
                  <a:lnTo>
                    <a:pt x="21907" y="12968"/>
                  </a:lnTo>
                  <a:close/>
                </a:path>
                <a:path w="1828800" h="376554">
                  <a:moveTo>
                    <a:pt x="42319" y="0"/>
                  </a:moveTo>
                  <a:lnTo>
                    <a:pt x="39862" y="537"/>
                  </a:lnTo>
                  <a:lnTo>
                    <a:pt x="36271" y="3023"/>
                  </a:lnTo>
                  <a:lnTo>
                    <a:pt x="42319" y="0"/>
                  </a:lnTo>
                  <a:close/>
                </a:path>
                <a:path w="1828800" h="376554">
                  <a:moveTo>
                    <a:pt x="48734" y="373208"/>
                  </a:moveTo>
                  <a:lnTo>
                    <a:pt x="64007" y="376251"/>
                  </a:lnTo>
                  <a:lnTo>
                    <a:pt x="1767840" y="376251"/>
                  </a:lnTo>
                  <a:lnTo>
                    <a:pt x="1767996" y="376219"/>
                  </a:lnTo>
                  <a:lnTo>
                    <a:pt x="48734" y="373208"/>
                  </a:lnTo>
                  <a:close/>
                </a:path>
                <a:path w="1828800" h="376554">
                  <a:moveTo>
                    <a:pt x="31588" y="366137"/>
                  </a:moveTo>
                  <a:lnTo>
                    <a:pt x="39862" y="371441"/>
                  </a:lnTo>
                  <a:lnTo>
                    <a:pt x="43741" y="372214"/>
                  </a:lnTo>
                  <a:lnTo>
                    <a:pt x="31588" y="366137"/>
                  </a:lnTo>
                  <a:close/>
                </a:path>
                <a:path w="1828800" h="376554">
                  <a:moveTo>
                    <a:pt x="15240" y="351867"/>
                  </a:moveTo>
                  <a:lnTo>
                    <a:pt x="14704" y="351867"/>
                  </a:lnTo>
                  <a:lnTo>
                    <a:pt x="19430" y="358344"/>
                  </a:lnTo>
                  <a:lnTo>
                    <a:pt x="25799" y="362426"/>
                  </a:lnTo>
                  <a:lnTo>
                    <a:pt x="15240" y="351867"/>
                  </a:lnTo>
                  <a:close/>
                </a:path>
                <a:path w="1828800" h="376554">
                  <a:moveTo>
                    <a:pt x="12192" y="345771"/>
                  </a:moveTo>
                  <a:lnTo>
                    <a:pt x="10256" y="345771"/>
                  </a:lnTo>
                  <a:lnTo>
                    <a:pt x="12192" y="348424"/>
                  </a:lnTo>
                  <a:lnTo>
                    <a:pt x="12192" y="345771"/>
                  </a:lnTo>
                  <a:close/>
                </a:path>
                <a:path w="1828800" h="376554">
                  <a:moveTo>
                    <a:pt x="6096" y="333579"/>
                  </a:moveTo>
                  <a:lnTo>
                    <a:pt x="4084" y="333579"/>
                  </a:lnTo>
                  <a:lnTo>
                    <a:pt x="5286" y="338961"/>
                  </a:lnTo>
                  <a:lnTo>
                    <a:pt x="9144" y="344247"/>
                  </a:lnTo>
                  <a:lnTo>
                    <a:pt x="9144" y="339675"/>
                  </a:lnTo>
                  <a:lnTo>
                    <a:pt x="6096" y="339675"/>
                  </a:lnTo>
                  <a:lnTo>
                    <a:pt x="6096" y="333579"/>
                  </a:lnTo>
                  <a:close/>
                </a:path>
                <a:path w="1828800" h="376554">
                  <a:moveTo>
                    <a:pt x="3048" y="315291"/>
                  </a:moveTo>
                  <a:lnTo>
                    <a:pt x="0" y="315291"/>
                  </a:lnTo>
                  <a:lnTo>
                    <a:pt x="3048" y="328938"/>
                  </a:lnTo>
                  <a:lnTo>
                    <a:pt x="3048" y="315291"/>
                  </a:lnTo>
                  <a:close/>
                </a:path>
                <a:path w="1828800" h="376554">
                  <a:moveTo>
                    <a:pt x="1789874" y="172"/>
                  </a:moveTo>
                  <a:lnTo>
                    <a:pt x="1793479" y="1975"/>
                  </a:lnTo>
                  <a:lnTo>
                    <a:pt x="1791509" y="537"/>
                  </a:lnTo>
                  <a:lnTo>
                    <a:pt x="1789874" y="172"/>
                  </a:lnTo>
                  <a:close/>
                </a:path>
                <a:path w="1828800" h="376554">
                  <a:moveTo>
                    <a:pt x="1819655" y="28352"/>
                  </a:moveTo>
                  <a:lnTo>
                    <a:pt x="1819655" y="28779"/>
                  </a:lnTo>
                  <a:lnTo>
                    <a:pt x="1819929" y="28779"/>
                  </a:lnTo>
                  <a:lnTo>
                    <a:pt x="1819655" y="28352"/>
                  </a:lnTo>
                  <a:close/>
                </a:path>
                <a:path w="1828800" h="376554">
                  <a:moveTo>
                    <a:pt x="1822703" y="33107"/>
                  </a:moveTo>
                  <a:lnTo>
                    <a:pt x="1822703" y="34875"/>
                  </a:lnTo>
                  <a:lnTo>
                    <a:pt x="1823837" y="34875"/>
                  </a:lnTo>
                  <a:lnTo>
                    <a:pt x="1822703" y="33107"/>
                  </a:lnTo>
                  <a:close/>
                </a:path>
                <a:path w="1828800" h="376554">
                  <a:moveTo>
                    <a:pt x="1828618" y="58350"/>
                  </a:moveTo>
                  <a:lnTo>
                    <a:pt x="1825788" y="330112"/>
                  </a:lnTo>
                  <a:lnTo>
                    <a:pt x="1828800" y="315291"/>
                  </a:lnTo>
                  <a:lnTo>
                    <a:pt x="1828800" y="59259"/>
                  </a:lnTo>
                  <a:lnTo>
                    <a:pt x="1828618" y="58350"/>
                  </a:lnTo>
                  <a:close/>
                </a:path>
                <a:path w="1828800" h="376554">
                  <a:moveTo>
                    <a:pt x="1824625" y="335831"/>
                  </a:moveTo>
                  <a:lnTo>
                    <a:pt x="1820417" y="344247"/>
                  </a:lnTo>
                  <a:lnTo>
                    <a:pt x="1823989" y="338961"/>
                  </a:lnTo>
                  <a:lnTo>
                    <a:pt x="1824625" y="335831"/>
                  </a:lnTo>
                  <a:close/>
                </a:path>
                <a:path w="1828800" h="376554">
                  <a:moveTo>
                    <a:pt x="1812480" y="355995"/>
                  </a:moveTo>
                  <a:lnTo>
                    <a:pt x="1808543" y="359932"/>
                  </a:lnTo>
                  <a:lnTo>
                    <a:pt x="1810893" y="358344"/>
                  </a:lnTo>
                  <a:lnTo>
                    <a:pt x="1812480" y="355995"/>
                  </a:lnTo>
                  <a:close/>
                </a:path>
                <a:path w="1828800" h="376554">
                  <a:moveTo>
                    <a:pt x="1796795" y="367869"/>
                  </a:moveTo>
                  <a:lnTo>
                    <a:pt x="1788380" y="372077"/>
                  </a:lnTo>
                  <a:lnTo>
                    <a:pt x="1791509" y="371441"/>
                  </a:lnTo>
                  <a:lnTo>
                    <a:pt x="1796795" y="367869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159752" y="3197351"/>
              <a:ext cx="1838325" cy="390525"/>
            </a:xfrm>
            <a:custGeom>
              <a:avLst/>
              <a:gdLst/>
              <a:ahLst/>
              <a:cxnLst/>
              <a:rect l="l" t="t" r="r" b="b"/>
              <a:pathLst>
                <a:path w="1838325" h="390525">
                  <a:moveTo>
                    <a:pt x="1783079" y="0"/>
                  </a:moveTo>
                  <a:lnTo>
                    <a:pt x="54864" y="0"/>
                  </a:lnTo>
                  <a:lnTo>
                    <a:pt x="18288" y="18287"/>
                  </a:lnTo>
                  <a:lnTo>
                    <a:pt x="0" y="54863"/>
                  </a:lnTo>
                  <a:lnTo>
                    <a:pt x="0" y="335280"/>
                  </a:lnTo>
                  <a:lnTo>
                    <a:pt x="18288" y="371856"/>
                  </a:lnTo>
                  <a:lnTo>
                    <a:pt x="54864" y="390144"/>
                  </a:lnTo>
                  <a:lnTo>
                    <a:pt x="1783079" y="390144"/>
                  </a:lnTo>
                  <a:lnTo>
                    <a:pt x="1795272" y="384048"/>
                  </a:lnTo>
                  <a:lnTo>
                    <a:pt x="48768" y="381000"/>
                  </a:lnTo>
                  <a:lnTo>
                    <a:pt x="30479" y="371856"/>
                  </a:lnTo>
                  <a:lnTo>
                    <a:pt x="18288" y="359663"/>
                  </a:lnTo>
                  <a:lnTo>
                    <a:pt x="15240" y="359663"/>
                  </a:lnTo>
                  <a:lnTo>
                    <a:pt x="15240" y="353568"/>
                  </a:lnTo>
                  <a:lnTo>
                    <a:pt x="12192" y="353568"/>
                  </a:lnTo>
                  <a:lnTo>
                    <a:pt x="12192" y="347472"/>
                  </a:lnTo>
                  <a:lnTo>
                    <a:pt x="9144" y="347472"/>
                  </a:lnTo>
                  <a:lnTo>
                    <a:pt x="9144" y="341375"/>
                  </a:lnTo>
                  <a:lnTo>
                    <a:pt x="6096" y="341375"/>
                  </a:lnTo>
                  <a:lnTo>
                    <a:pt x="6096" y="323088"/>
                  </a:lnTo>
                  <a:lnTo>
                    <a:pt x="3048" y="323088"/>
                  </a:lnTo>
                  <a:lnTo>
                    <a:pt x="3048" y="67056"/>
                  </a:lnTo>
                  <a:lnTo>
                    <a:pt x="15240" y="30480"/>
                  </a:lnTo>
                  <a:lnTo>
                    <a:pt x="48768" y="6096"/>
                  </a:lnTo>
                  <a:lnTo>
                    <a:pt x="67055" y="3048"/>
                  </a:lnTo>
                  <a:lnTo>
                    <a:pt x="1789176" y="3048"/>
                  </a:lnTo>
                  <a:lnTo>
                    <a:pt x="1783079" y="0"/>
                  </a:lnTo>
                  <a:close/>
                </a:path>
                <a:path w="1838325" h="390525">
                  <a:moveTo>
                    <a:pt x="1789176" y="3048"/>
                  </a:moveTo>
                  <a:lnTo>
                    <a:pt x="1770888" y="3048"/>
                  </a:lnTo>
                  <a:lnTo>
                    <a:pt x="1789176" y="6096"/>
                  </a:lnTo>
                  <a:lnTo>
                    <a:pt x="1807464" y="15239"/>
                  </a:lnTo>
                  <a:lnTo>
                    <a:pt x="1822703" y="30480"/>
                  </a:lnTo>
                  <a:lnTo>
                    <a:pt x="1822703" y="36575"/>
                  </a:lnTo>
                  <a:lnTo>
                    <a:pt x="1825752" y="36575"/>
                  </a:lnTo>
                  <a:lnTo>
                    <a:pt x="1825752" y="42672"/>
                  </a:lnTo>
                  <a:lnTo>
                    <a:pt x="1828800" y="42672"/>
                  </a:lnTo>
                  <a:lnTo>
                    <a:pt x="1828800" y="48768"/>
                  </a:lnTo>
                  <a:lnTo>
                    <a:pt x="1831848" y="48768"/>
                  </a:lnTo>
                  <a:lnTo>
                    <a:pt x="1828800" y="341375"/>
                  </a:lnTo>
                  <a:lnTo>
                    <a:pt x="1819655" y="359663"/>
                  </a:lnTo>
                  <a:lnTo>
                    <a:pt x="1807464" y="371856"/>
                  </a:lnTo>
                  <a:lnTo>
                    <a:pt x="1789176" y="381000"/>
                  </a:lnTo>
                  <a:lnTo>
                    <a:pt x="1789176" y="384048"/>
                  </a:lnTo>
                  <a:lnTo>
                    <a:pt x="1795272" y="384048"/>
                  </a:lnTo>
                  <a:lnTo>
                    <a:pt x="1819655" y="371856"/>
                  </a:lnTo>
                  <a:lnTo>
                    <a:pt x="1837944" y="335280"/>
                  </a:lnTo>
                  <a:lnTo>
                    <a:pt x="1837944" y="54863"/>
                  </a:lnTo>
                  <a:lnTo>
                    <a:pt x="1819655" y="18287"/>
                  </a:lnTo>
                  <a:lnTo>
                    <a:pt x="1789176" y="3048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162800" y="3200399"/>
              <a:ext cx="1828800" cy="381000"/>
            </a:xfrm>
            <a:custGeom>
              <a:avLst/>
              <a:gdLst/>
              <a:ahLst/>
              <a:cxnLst/>
              <a:rect l="l" t="t" r="r" b="b"/>
              <a:pathLst>
                <a:path w="1828800" h="381000">
                  <a:moveTo>
                    <a:pt x="1767840" y="0"/>
                  </a:moveTo>
                  <a:lnTo>
                    <a:pt x="64007" y="0"/>
                  </a:lnTo>
                  <a:lnTo>
                    <a:pt x="39862" y="5286"/>
                  </a:lnTo>
                  <a:lnTo>
                    <a:pt x="19430" y="19431"/>
                  </a:lnTo>
                  <a:lnTo>
                    <a:pt x="5286" y="39862"/>
                  </a:lnTo>
                  <a:lnTo>
                    <a:pt x="0" y="64008"/>
                  </a:lnTo>
                  <a:lnTo>
                    <a:pt x="0" y="320039"/>
                  </a:lnTo>
                  <a:lnTo>
                    <a:pt x="5286" y="343709"/>
                  </a:lnTo>
                  <a:lnTo>
                    <a:pt x="19430" y="363092"/>
                  </a:lnTo>
                  <a:lnTo>
                    <a:pt x="39862" y="376189"/>
                  </a:lnTo>
                  <a:lnTo>
                    <a:pt x="64007" y="381000"/>
                  </a:lnTo>
                  <a:lnTo>
                    <a:pt x="1767840" y="381000"/>
                  </a:lnTo>
                  <a:lnTo>
                    <a:pt x="1791509" y="376189"/>
                  </a:lnTo>
                  <a:lnTo>
                    <a:pt x="1810893" y="363092"/>
                  </a:lnTo>
                  <a:lnTo>
                    <a:pt x="1823989" y="343709"/>
                  </a:lnTo>
                  <a:lnTo>
                    <a:pt x="1828800" y="320039"/>
                  </a:lnTo>
                  <a:lnTo>
                    <a:pt x="1828800" y="64008"/>
                  </a:lnTo>
                  <a:lnTo>
                    <a:pt x="1823989" y="39862"/>
                  </a:lnTo>
                  <a:lnTo>
                    <a:pt x="1810893" y="19431"/>
                  </a:lnTo>
                  <a:lnTo>
                    <a:pt x="1791509" y="5286"/>
                  </a:lnTo>
                  <a:lnTo>
                    <a:pt x="176784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159752" y="3197351"/>
              <a:ext cx="1838325" cy="390525"/>
            </a:xfrm>
            <a:custGeom>
              <a:avLst/>
              <a:gdLst/>
              <a:ahLst/>
              <a:cxnLst/>
              <a:rect l="l" t="t" r="r" b="b"/>
              <a:pathLst>
                <a:path w="1838325" h="390525">
                  <a:moveTo>
                    <a:pt x="1783079" y="0"/>
                  </a:moveTo>
                  <a:lnTo>
                    <a:pt x="54864" y="0"/>
                  </a:lnTo>
                  <a:lnTo>
                    <a:pt x="18288" y="18287"/>
                  </a:lnTo>
                  <a:lnTo>
                    <a:pt x="0" y="54863"/>
                  </a:lnTo>
                  <a:lnTo>
                    <a:pt x="0" y="335280"/>
                  </a:lnTo>
                  <a:lnTo>
                    <a:pt x="18288" y="371856"/>
                  </a:lnTo>
                  <a:lnTo>
                    <a:pt x="54864" y="390144"/>
                  </a:lnTo>
                  <a:lnTo>
                    <a:pt x="1783079" y="390144"/>
                  </a:lnTo>
                  <a:lnTo>
                    <a:pt x="1801368" y="381000"/>
                  </a:lnTo>
                  <a:lnTo>
                    <a:pt x="57912" y="381000"/>
                  </a:lnTo>
                  <a:lnTo>
                    <a:pt x="45720" y="374903"/>
                  </a:lnTo>
                  <a:lnTo>
                    <a:pt x="33527" y="371856"/>
                  </a:lnTo>
                  <a:lnTo>
                    <a:pt x="36575" y="371856"/>
                  </a:lnTo>
                  <a:lnTo>
                    <a:pt x="21335" y="356615"/>
                  </a:lnTo>
                  <a:lnTo>
                    <a:pt x="18288" y="356615"/>
                  </a:lnTo>
                  <a:lnTo>
                    <a:pt x="12192" y="344424"/>
                  </a:lnTo>
                  <a:lnTo>
                    <a:pt x="15240" y="344424"/>
                  </a:lnTo>
                  <a:lnTo>
                    <a:pt x="10668" y="335280"/>
                  </a:lnTo>
                  <a:lnTo>
                    <a:pt x="9144" y="335280"/>
                  </a:lnTo>
                  <a:lnTo>
                    <a:pt x="9144" y="54863"/>
                  </a:lnTo>
                  <a:lnTo>
                    <a:pt x="10668" y="54863"/>
                  </a:lnTo>
                  <a:lnTo>
                    <a:pt x="15240" y="45720"/>
                  </a:lnTo>
                  <a:lnTo>
                    <a:pt x="12192" y="45720"/>
                  </a:lnTo>
                  <a:lnTo>
                    <a:pt x="18288" y="33527"/>
                  </a:lnTo>
                  <a:lnTo>
                    <a:pt x="21336" y="33527"/>
                  </a:lnTo>
                  <a:lnTo>
                    <a:pt x="36575" y="18287"/>
                  </a:lnTo>
                  <a:lnTo>
                    <a:pt x="33527" y="18287"/>
                  </a:lnTo>
                  <a:lnTo>
                    <a:pt x="45720" y="12192"/>
                  </a:lnTo>
                  <a:lnTo>
                    <a:pt x="51816" y="12192"/>
                  </a:lnTo>
                  <a:lnTo>
                    <a:pt x="57912" y="9144"/>
                  </a:lnTo>
                  <a:lnTo>
                    <a:pt x="1801368" y="9144"/>
                  </a:lnTo>
                  <a:lnTo>
                    <a:pt x="1783079" y="0"/>
                  </a:lnTo>
                  <a:close/>
                </a:path>
                <a:path w="1838325" h="390525">
                  <a:moveTo>
                    <a:pt x="54864" y="377951"/>
                  </a:moveTo>
                  <a:lnTo>
                    <a:pt x="57912" y="381000"/>
                  </a:lnTo>
                  <a:lnTo>
                    <a:pt x="70103" y="381000"/>
                  </a:lnTo>
                  <a:lnTo>
                    <a:pt x="54864" y="377951"/>
                  </a:lnTo>
                  <a:close/>
                </a:path>
                <a:path w="1838325" h="390525">
                  <a:moveTo>
                    <a:pt x="1783079" y="377951"/>
                  </a:moveTo>
                  <a:lnTo>
                    <a:pt x="1767840" y="381000"/>
                  </a:lnTo>
                  <a:lnTo>
                    <a:pt x="1780031" y="381000"/>
                  </a:lnTo>
                  <a:lnTo>
                    <a:pt x="1783079" y="377951"/>
                  </a:lnTo>
                  <a:close/>
                </a:path>
                <a:path w="1838325" h="390525">
                  <a:moveTo>
                    <a:pt x="1819655" y="353568"/>
                  </a:moveTo>
                  <a:lnTo>
                    <a:pt x="1801368" y="371856"/>
                  </a:lnTo>
                  <a:lnTo>
                    <a:pt x="1804416" y="371856"/>
                  </a:lnTo>
                  <a:lnTo>
                    <a:pt x="1792224" y="374903"/>
                  </a:lnTo>
                  <a:lnTo>
                    <a:pt x="1780031" y="381000"/>
                  </a:lnTo>
                  <a:lnTo>
                    <a:pt x="1801368" y="381000"/>
                  </a:lnTo>
                  <a:lnTo>
                    <a:pt x="1819655" y="371856"/>
                  </a:lnTo>
                  <a:lnTo>
                    <a:pt x="1827276" y="356615"/>
                  </a:lnTo>
                  <a:lnTo>
                    <a:pt x="1819655" y="356615"/>
                  </a:lnTo>
                  <a:lnTo>
                    <a:pt x="1819655" y="353568"/>
                  </a:lnTo>
                  <a:close/>
                </a:path>
                <a:path w="1838325" h="390525">
                  <a:moveTo>
                    <a:pt x="18288" y="353568"/>
                  </a:moveTo>
                  <a:lnTo>
                    <a:pt x="18288" y="356615"/>
                  </a:lnTo>
                  <a:lnTo>
                    <a:pt x="21335" y="356615"/>
                  </a:lnTo>
                  <a:lnTo>
                    <a:pt x="18288" y="353568"/>
                  </a:lnTo>
                  <a:close/>
                </a:path>
                <a:path w="1838325" h="390525">
                  <a:moveTo>
                    <a:pt x="1837944" y="332232"/>
                  </a:moveTo>
                  <a:lnTo>
                    <a:pt x="1828800" y="332232"/>
                  </a:lnTo>
                  <a:lnTo>
                    <a:pt x="1822703" y="344424"/>
                  </a:lnTo>
                  <a:lnTo>
                    <a:pt x="1819655" y="356615"/>
                  </a:lnTo>
                  <a:lnTo>
                    <a:pt x="1827276" y="356615"/>
                  </a:lnTo>
                  <a:lnTo>
                    <a:pt x="1837944" y="335280"/>
                  </a:lnTo>
                  <a:lnTo>
                    <a:pt x="1837944" y="332232"/>
                  </a:lnTo>
                  <a:close/>
                </a:path>
                <a:path w="1838325" h="390525">
                  <a:moveTo>
                    <a:pt x="9144" y="332232"/>
                  </a:moveTo>
                  <a:lnTo>
                    <a:pt x="9144" y="335280"/>
                  </a:lnTo>
                  <a:lnTo>
                    <a:pt x="10668" y="335280"/>
                  </a:lnTo>
                  <a:lnTo>
                    <a:pt x="9144" y="332232"/>
                  </a:lnTo>
                  <a:close/>
                </a:path>
                <a:path w="1838325" h="390525">
                  <a:moveTo>
                    <a:pt x="1828800" y="320039"/>
                  </a:moveTo>
                  <a:lnTo>
                    <a:pt x="1825752" y="335280"/>
                  </a:lnTo>
                  <a:lnTo>
                    <a:pt x="1828800" y="332232"/>
                  </a:lnTo>
                  <a:lnTo>
                    <a:pt x="1837944" y="332232"/>
                  </a:lnTo>
                  <a:lnTo>
                    <a:pt x="1837944" y="323088"/>
                  </a:lnTo>
                  <a:lnTo>
                    <a:pt x="1828800" y="323088"/>
                  </a:lnTo>
                  <a:lnTo>
                    <a:pt x="1828800" y="320039"/>
                  </a:lnTo>
                  <a:close/>
                </a:path>
                <a:path w="1838325" h="390525">
                  <a:moveTo>
                    <a:pt x="1837944" y="67056"/>
                  </a:moveTo>
                  <a:lnTo>
                    <a:pt x="1828800" y="67056"/>
                  </a:lnTo>
                  <a:lnTo>
                    <a:pt x="1828800" y="323088"/>
                  </a:lnTo>
                  <a:lnTo>
                    <a:pt x="1837944" y="323088"/>
                  </a:lnTo>
                  <a:lnTo>
                    <a:pt x="1837944" y="67056"/>
                  </a:lnTo>
                  <a:close/>
                </a:path>
                <a:path w="1838325" h="390525">
                  <a:moveTo>
                    <a:pt x="1825752" y="54863"/>
                  </a:moveTo>
                  <a:lnTo>
                    <a:pt x="1828800" y="70103"/>
                  </a:lnTo>
                  <a:lnTo>
                    <a:pt x="1828800" y="67056"/>
                  </a:lnTo>
                  <a:lnTo>
                    <a:pt x="1837944" y="67056"/>
                  </a:lnTo>
                  <a:lnTo>
                    <a:pt x="1837944" y="57912"/>
                  </a:lnTo>
                  <a:lnTo>
                    <a:pt x="1828800" y="57912"/>
                  </a:lnTo>
                  <a:lnTo>
                    <a:pt x="1825752" y="54863"/>
                  </a:lnTo>
                  <a:close/>
                </a:path>
                <a:path w="1838325" h="390525">
                  <a:moveTo>
                    <a:pt x="10668" y="54863"/>
                  </a:moveTo>
                  <a:lnTo>
                    <a:pt x="9144" y="54863"/>
                  </a:lnTo>
                  <a:lnTo>
                    <a:pt x="9144" y="57912"/>
                  </a:lnTo>
                  <a:lnTo>
                    <a:pt x="10668" y="54863"/>
                  </a:lnTo>
                  <a:close/>
                </a:path>
                <a:path w="1838325" h="390525">
                  <a:moveTo>
                    <a:pt x="1827276" y="33527"/>
                  </a:moveTo>
                  <a:lnTo>
                    <a:pt x="1819655" y="33527"/>
                  </a:lnTo>
                  <a:lnTo>
                    <a:pt x="1822703" y="45720"/>
                  </a:lnTo>
                  <a:lnTo>
                    <a:pt x="1828800" y="57912"/>
                  </a:lnTo>
                  <a:lnTo>
                    <a:pt x="1837944" y="57912"/>
                  </a:lnTo>
                  <a:lnTo>
                    <a:pt x="1837944" y="54863"/>
                  </a:lnTo>
                  <a:lnTo>
                    <a:pt x="1827276" y="33527"/>
                  </a:lnTo>
                  <a:close/>
                </a:path>
                <a:path w="1838325" h="390525">
                  <a:moveTo>
                    <a:pt x="21336" y="33527"/>
                  </a:moveTo>
                  <a:lnTo>
                    <a:pt x="18288" y="33527"/>
                  </a:lnTo>
                  <a:lnTo>
                    <a:pt x="18288" y="36575"/>
                  </a:lnTo>
                  <a:lnTo>
                    <a:pt x="21336" y="33527"/>
                  </a:lnTo>
                  <a:close/>
                </a:path>
                <a:path w="1838325" h="390525">
                  <a:moveTo>
                    <a:pt x="1807464" y="12192"/>
                  </a:moveTo>
                  <a:lnTo>
                    <a:pt x="1792224" y="12192"/>
                  </a:lnTo>
                  <a:lnTo>
                    <a:pt x="1804416" y="18287"/>
                  </a:lnTo>
                  <a:lnTo>
                    <a:pt x="1801368" y="18287"/>
                  </a:lnTo>
                  <a:lnTo>
                    <a:pt x="1819655" y="36575"/>
                  </a:lnTo>
                  <a:lnTo>
                    <a:pt x="1819655" y="33527"/>
                  </a:lnTo>
                  <a:lnTo>
                    <a:pt x="1827276" y="33527"/>
                  </a:lnTo>
                  <a:lnTo>
                    <a:pt x="1819655" y="18287"/>
                  </a:lnTo>
                  <a:lnTo>
                    <a:pt x="1807464" y="12192"/>
                  </a:lnTo>
                  <a:close/>
                </a:path>
                <a:path w="1838325" h="390525">
                  <a:moveTo>
                    <a:pt x="51816" y="12192"/>
                  </a:moveTo>
                  <a:lnTo>
                    <a:pt x="45720" y="12192"/>
                  </a:lnTo>
                  <a:lnTo>
                    <a:pt x="45720" y="15239"/>
                  </a:lnTo>
                  <a:lnTo>
                    <a:pt x="51816" y="12192"/>
                  </a:lnTo>
                  <a:close/>
                </a:path>
                <a:path w="1838325" h="390525">
                  <a:moveTo>
                    <a:pt x="1801368" y="9144"/>
                  </a:moveTo>
                  <a:lnTo>
                    <a:pt x="1780031" y="9144"/>
                  </a:lnTo>
                  <a:lnTo>
                    <a:pt x="1792224" y="15239"/>
                  </a:lnTo>
                  <a:lnTo>
                    <a:pt x="1792224" y="12192"/>
                  </a:lnTo>
                  <a:lnTo>
                    <a:pt x="1807464" y="12192"/>
                  </a:lnTo>
                  <a:lnTo>
                    <a:pt x="1801368" y="9144"/>
                  </a:lnTo>
                  <a:close/>
                </a:path>
              </a:pathLst>
            </a:custGeom>
            <a:solidFill>
              <a:srgbClr val="9A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7298435" y="3236467"/>
            <a:ext cx="1556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800" baseline="25462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800" spc="179" baseline="2546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Vice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Chairs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39" y="442670"/>
            <a:ext cx="5480685" cy="150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4025">
              <a:lnSpc>
                <a:spcPct val="121000"/>
              </a:lnSpc>
              <a:spcBef>
                <a:spcPts val="95"/>
              </a:spcBef>
            </a:pPr>
            <a:r>
              <a:rPr dirty="0"/>
              <a:t>Why</a:t>
            </a:r>
            <a:r>
              <a:rPr spc="20" dirty="0"/>
              <a:t> </a:t>
            </a:r>
            <a:r>
              <a:rPr dirty="0"/>
              <a:t>be</a:t>
            </a:r>
            <a:r>
              <a:rPr spc="-35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spc="-10" dirty="0"/>
              <a:t>Precinct </a:t>
            </a:r>
            <a:r>
              <a:rPr dirty="0"/>
              <a:t>Committeeman?</a:t>
            </a:r>
            <a:r>
              <a:rPr spc="-135" dirty="0"/>
              <a:t> </a:t>
            </a:r>
            <a:r>
              <a:rPr spc="-20" dirty="0"/>
              <a:t>(PC)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309875"/>
            <a:ext cx="836803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621665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change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things, you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have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change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the </a:t>
            </a:r>
            <a:r>
              <a:rPr sz="2800" spc="-20" dirty="0">
                <a:latin typeface="Century Gothic"/>
                <a:cs typeface="Century Gothic"/>
              </a:rPr>
              <a:t>laws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Segoe UI Symbol"/>
              <a:buChar char="■"/>
            </a:pPr>
            <a:endParaRPr sz="2700">
              <a:latin typeface="Century Gothic"/>
              <a:cs typeface="Century Gothic"/>
            </a:endParaRPr>
          </a:p>
          <a:p>
            <a:pPr marL="356870" marR="210820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change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laws,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have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 change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the </a:t>
            </a:r>
            <a:r>
              <a:rPr sz="2800" dirty="0">
                <a:latin typeface="Century Gothic"/>
                <a:cs typeface="Century Gothic"/>
              </a:rPr>
              <a:t>people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who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make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them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Segoe UI Symbol"/>
              <a:buChar char="■"/>
            </a:pPr>
            <a:endParaRPr sz="2700">
              <a:latin typeface="Century Gothic"/>
              <a:cs typeface="Century Gothic"/>
            </a:endParaRPr>
          </a:p>
          <a:p>
            <a:pPr marL="356870" marR="5080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elected,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candidates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have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 be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on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ballot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5745F-42F3-FAEC-6371-6CDFBBF6E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9220199" cy="492443"/>
          </a:xfrm>
        </p:spPr>
        <p:txBody>
          <a:bodyPr/>
          <a:lstStyle/>
          <a:p>
            <a:r>
              <a:rPr lang="en-US" sz="3200" dirty="0"/>
              <a:t>Legislative District 12: 49 Precincts  -  282 PC’s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2EB77-74D0-11FD-F2AD-2C439126A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7604"/>
            <a:ext cx="9220199" cy="55813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48B758-0137-B106-6E71-293F875F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6825"/>
            <a:ext cx="9753600" cy="752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80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599" rIns="0" bIns="0" rtlCol="0">
            <a:spAutoFit/>
          </a:bodyPr>
          <a:lstStyle/>
          <a:p>
            <a:pPr marL="164592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15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10" dirty="0"/>
              <a:t>Precinct?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7044" y="1776475"/>
            <a:ext cx="7998459" cy="4037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89560" indent="-343535" algn="just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geographical area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residents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drawn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to 	</a:t>
            </a:r>
            <a:r>
              <a:rPr sz="2800" dirty="0">
                <a:latin typeface="Century Gothic"/>
                <a:cs typeface="Century Gothic"/>
              </a:rPr>
              <a:t>enable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all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registered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voters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vote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at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one 	</a:t>
            </a:r>
            <a:r>
              <a:rPr sz="2800" dirty="0">
                <a:latin typeface="Century Gothic"/>
                <a:cs typeface="Century Gothic"/>
              </a:rPr>
              <a:t>location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one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day.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Segoe UI Symbol"/>
              <a:buChar char="■"/>
            </a:pPr>
            <a:endParaRPr sz="3250" dirty="0">
              <a:latin typeface="Century Gothic"/>
              <a:cs typeface="Century Gothic"/>
            </a:endParaRPr>
          </a:p>
          <a:p>
            <a:pPr marL="356870" marR="5080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It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is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immediate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political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community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and </a:t>
            </a:r>
            <a:r>
              <a:rPr sz="2800" dirty="0">
                <a:latin typeface="Century Gothic"/>
                <a:cs typeface="Century Gothic"/>
              </a:rPr>
              <a:t>you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elected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representative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the </a:t>
            </a:r>
            <a:r>
              <a:rPr sz="2800" dirty="0">
                <a:latin typeface="Century Gothic"/>
                <a:cs typeface="Century Gothic"/>
              </a:rPr>
              <a:t>GOP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that </a:t>
            </a:r>
            <a:r>
              <a:rPr sz="2800" spc="-10" dirty="0">
                <a:latin typeface="Century Gothic"/>
                <a:cs typeface="Century Gothic"/>
              </a:rPr>
              <a:t>community.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250" dirty="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Total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1,495</a:t>
            </a:r>
            <a:r>
              <a:rPr lang="en-US" sz="2800" dirty="0">
                <a:latin typeface="Century Gothic"/>
                <a:cs typeface="Century Gothic"/>
              </a:rPr>
              <a:t> PLUS 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precincts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Arizona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7348" y="618236"/>
            <a:ext cx="47440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15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10" dirty="0"/>
              <a:t>Precinct?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624075"/>
            <a:ext cx="8210550" cy="4766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88138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Boundaries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drawn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by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County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Recorders’ offices</a:t>
            </a:r>
            <a:endParaRPr sz="2800" dirty="0">
              <a:latin typeface="Century Gothic"/>
              <a:cs typeface="Century Gothic"/>
            </a:endParaRPr>
          </a:p>
          <a:p>
            <a:pPr marL="356870" marR="692785" indent="-344805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As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area’s population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grows,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precincts</a:t>
            </a:r>
            <a:r>
              <a:rPr sz="2800" spc="-25" dirty="0">
                <a:latin typeface="Century Gothic"/>
                <a:cs typeface="Century Gothic"/>
              </a:rPr>
              <a:t> are </a:t>
            </a:r>
            <a:r>
              <a:rPr sz="2800" dirty="0">
                <a:latin typeface="Century Gothic"/>
                <a:cs typeface="Century Gothic"/>
              </a:rPr>
              <a:t>usually</a:t>
            </a:r>
            <a:r>
              <a:rPr sz="2800" spc="-10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split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into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new</a:t>
            </a:r>
            <a:r>
              <a:rPr sz="2800" spc="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smaller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ones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Segoe UI Symbol"/>
              <a:buChar char="■"/>
            </a:pPr>
            <a:endParaRPr sz="2500" dirty="0">
              <a:latin typeface="Century Gothic"/>
              <a:cs typeface="Century Gothic"/>
            </a:endParaRPr>
          </a:p>
          <a:p>
            <a:pPr marL="356870" marR="135255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Redistricting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20</a:t>
            </a:r>
            <a:r>
              <a:rPr lang="en-US" sz="2800" dirty="0">
                <a:latin typeface="Century Gothic"/>
                <a:cs typeface="Century Gothic"/>
              </a:rPr>
              <a:t>12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-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precincts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were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actually </a:t>
            </a:r>
            <a:r>
              <a:rPr sz="2800" dirty="0">
                <a:latin typeface="Century Gothic"/>
                <a:cs typeface="Century Gothic"/>
              </a:rPr>
              <a:t>consolidated</a:t>
            </a:r>
            <a:r>
              <a:rPr sz="2800" spc="-1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help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reduce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number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of </a:t>
            </a:r>
            <a:r>
              <a:rPr sz="2800" dirty="0">
                <a:latin typeface="Century Gothic"/>
                <a:cs typeface="Century Gothic"/>
              </a:rPr>
              <a:t>polling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locations</a:t>
            </a:r>
            <a:endParaRPr sz="2800" dirty="0">
              <a:latin typeface="Century Gothic"/>
              <a:cs typeface="Century Gothic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number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precincts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reduced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from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1142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to</a:t>
            </a:r>
            <a:r>
              <a:rPr sz="2400" spc="40" dirty="0">
                <a:latin typeface="Century Gothic"/>
                <a:cs typeface="Century Gothic"/>
              </a:rPr>
              <a:t> </a:t>
            </a:r>
            <a:r>
              <a:rPr sz="2400" spc="-25" dirty="0">
                <a:latin typeface="Century Gothic"/>
                <a:cs typeface="Century Gothic"/>
              </a:rPr>
              <a:t>724 </a:t>
            </a:r>
            <a:r>
              <a:rPr sz="2400" dirty="0">
                <a:latin typeface="Century Gothic"/>
                <a:cs typeface="Century Gothic"/>
              </a:rPr>
              <a:t>in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Maricopa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County</a:t>
            </a:r>
            <a:endParaRPr lang="en-US" sz="2400" spc="-10" dirty="0">
              <a:latin typeface="Century Gothic"/>
              <a:cs typeface="Century Gothic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lang="en-US" sz="2400" spc="-10" dirty="0">
                <a:latin typeface="Century Gothic"/>
                <a:cs typeface="Century Gothic"/>
              </a:rPr>
              <a:t>THIS WAS NOT A GOOD THING!</a:t>
            </a:r>
            <a:endParaRPr sz="2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5923" y="4437379"/>
            <a:ext cx="31432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70C0"/>
                </a:solidFill>
                <a:latin typeface="Century Gothic"/>
                <a:cs typeface="Century Gothic"/>
              </a:rPr>
              <a:t>Module</a:t>
            </a:r>
            <a:r>
              <a:rPr sz="5400" spc="-30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5400" spc="-50" dirty="0">
                <a:solidFill>
                  <a:srgbClr val="0070C0"/>
                </a:solidFill>
                <a:latin typeface="Century Gothic"/>
                <a:cs typeface="Century Gothic"/>
              </a:rPr>
              <a:t>3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8476" y="5434076"/>
            <a:ext cx="49803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Century Gothic"/>
                <a:cs typeface="Century Gothic"/>
              </a:rPr>
              <a:t>Connecting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With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Voters</a:t>
            </a:r>
            <a:endParaRPr sz="28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829055"/>
            <a:ext cx="3060192" cy="305714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63" y="1700275"/>
            <a:ext cx="8484235" cy="5062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1245235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ATTEND</a:t>
            </a:r>
            <a:r>
              <a:rPr sz="2800" b="1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Precinct,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Legislative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District,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and </a:t>
            </a:r>
            <a:r>
              <a:rPr sz="2800" dirty="0">
                <a:latin typeface="Century Gothic"/>
                <a:cs typeface="Century Gothic"/>
              </a:rPr>
              <a:t>County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meetings</a:t>
            </a:r>
            <a:endParaRPr sz="2800" dirty="0">
              <a:latin typeface="Century Gothic"/>
              <a:cs typeface="Century Gothic"/>
            </a:endParaRPr>
          </a:p>
          <a:p>
            <a:pPr marL="356870" marR="5080" indent="-344805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  <a:tab pos="2084705" algn="l"/>
              </a:tabLst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EDUCATE</a:t>
            </a:r>
            <a:r>
              <a:rPr sz="2800" b="1" dirty="0">
                <a:latin typeface="Century Gothic"/>
                <a:cs typeface="Century Gothic"/>
              </a:rPr>
              <a:t>	</a:t>
            </a:r>
            <a:r>
              <a:rPr sz="2800" dirty="0">
                <a:latin typeface="Century Gothic"/>
                <a:cs typeface="Century Gothic"/>
              </a:rPr>
              <a:t>inform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neighbors,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become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‘go </a:t>
            </a:r>
            <a:r>
              <a:rPr sz="2800" spc="-25" dirty="0">
                <a:latin typeface="Century Gothic"/>
                <a:cs typeface="Century Gothic"/>
              </a:rPr>
              <a:t>to </a:t>
            </a:r>
            <a:r>
              <a:rPr sz="2800" dirty="0">
                <a:latin typeface="Century Gothic"/>
                <a:cs typeface="Century Gothic"/>
              </a:rPr>
              <a:t>person’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on political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issues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"how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should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spc="-50" dirty="0">
                <a:latin typeface="Century Gothic"/>
                <a:cs typeface="Century Gothic"/>
              </a:rPr>
              <a:t>I </a:t>
            </a:r>
            <a:r>
              <a:rPr sz="2800" dirty="0">
                <a:latin typeface="Century Gothic"/>
                <a:cs typeface="Century Gothic"/>
              </a:rPr>
              <a:t>vote"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questions</a:t>
            </a:r>
            <a:endParaRPr sz="2800" dirty="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spcBef>
                <a:spcPts val="670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REGISTER</a:t>
            </a:r>
            <a:r>
              <a:rPr sz="2800" b="1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Republicans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 </a:t>
            </a:r>
            <a:r>
              <a:rPr sz="2800" spc="-20" dirty="0">
                <a:latin typeface="Century Gothic"/>
                <a:cs typeface="Century Gothic"/>
              </a:rPr>
              <a:t>vote</a:t>
            </a:r>
            <a:endParaRPr sz="2800" dirty="0">
              <a:latin typeface="Century Gothic"/>
              <a:cs typeface="Century Gothic"/>
            </a:endParaRPr>
          </a:p>
          <a:p>
            <a:pPr marL="355600" marR="215265" indent="-343535" algn="just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ELECT</a:t>
            </a:r>
            <a:r>
              <a:rPr sz="2800" b="1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 Captain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who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is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willing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donate </a:t>
            </a:r>
            <a:r>
              <a:rPr sz="2800" spc="-10" dirty="0">
                <a:latin typeface="Century Gothic"/>
                <a:cs typeface="Century Gothic"/>
              </a:rPr>
              <a:t>time, 	</a:t>
            </a:r>
            <a:r>
              <a:rPr sz="2800" dirty="0">
                <a:latin typeface="Century Gothic"/>
                <a:cs typeface="Century Gothic"/>
              </a:rPr>
              <a:t>energy,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leadership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precinct</a:t>
            </a:r>
            <a:endParaRPr sz="2800" dirty="0">
              <a:latin typeface="Century Gothic"/>
              <a:cs typeface="Century Gothic"/>
            </a:endParaRPr>
          </a:p>
          <a:p>
            <a:pPr marL="355600" marR="52705" indent="-343535" algn="just">
              <a:lnSpc>
                <a:spcPct val="100000"/>
              </a:lnSpc>
              <a:spcBef>
                <a:spcPts val="670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CANVASS</a:t>
            </a:r>
            <a:r>
              <a:rPr sz="2800" b="1" spc="-10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precinct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periodically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keep 	</a:t>
            </a:r>
            <a:r>
              <a:rPr sz="2800" dirty="0">
                <a:latin typeface="Century Gothic"/>
                <a:cs typeface="Century Gothic"/>
              </a:rPr>
              <a:t>track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changes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neighborhood,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making 	</a:t>
            </a:r>
            <a:r>
              <a:rPr sz="2800" dirty="0">
                <a:latin typeface="Century Gothic"/>
                <a:cs typeface="Century Gothic"/>
              </a:rPr>
              <a:t>sure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all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Republicans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registered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vote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927" rIns="0" bIns="0" rtlCol="0">
            <a:spAutoFit/>
          </a:bodyPr>
          <a:lstStyle/>
          <a:p>
            <a:pPr marL="28321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F5897"/>
                </a:solidFill>
              </a:rPr>
              <a:t>PC</a:t>
            </a:r>
            <a:r>
              <a:rPr spc="-45" dirty="0">
                <a:solidFill>
                  <a:srgbClr val="2F5897"/>
                </a:solidFill>
              </a:rPr>
              <a:t> </a:t>
            </a:r>
            <a:r>
              <a:rPr spc="-10" dirty="0">
                <a:solidFill>
                  <a:srgbClr val="2F5897"/>
                </a:solidFill>
              </a:rPr>
              <a:t>Duties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496060"/>
            <a:ext cx="8426450" cy="5062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84455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RECRUIT</a:t>
            </a:r>
            <a:r>
              <a:rPr sz="2800" b="1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additional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PCs,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precinct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volunteers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assign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specific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blocks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 them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door-</a:t>
            </a:r>
            <a:r>
              <a:rPr sz="2800" spc="-25" dirty="0">
                <a:latin typeface="Century Gothic"/>
                <a:cs typeface="Century Gothic"/>
              </a:rPr>
              <a:t>to- </a:t>
            </a:r>
            <a:r>
              <a:rPr sz="2800" dirty="0">
                <a:latin typeface="Century Gothic"/>
                <a:cs typeface="Century Gothic"/>
              </a:rPr>
              <a:t>door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telephone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work</a:t>
            </a:r>
            <a:endParaRPr sz="280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ACTIVELY</a:t>
            </a:r>
            <a:r>
              <a:rPr sz="2800" b="1" u="heavy" spc="-5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SUPPORT</a:t>
            </a:r>
            <a:r>
              <a:rPr sz="2800" b="1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party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activities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all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levels</a:t>
            </a:r>
            <a:endParaRPr sz="2800">
              <a:latin typeface="Century Gothic"/>
              <a:cs typeface="Century Gothic"/>
            </a:endParaRPr>
          </a:p>
          <a:p>
            <a:pPr marL="356870" marR="5080" indent="-344805">
              <a:lnSpc>
                <a:spcPct val="100000"/>
              </a:lnSpc>
              <a:spcBef>
                <a:spcPts val="670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CARRY</a:t>
            </a:r>
            <a:r>
              <a:rPr sz="2800" b="1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nominating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petitions,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distribute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election </a:t>
            </a:r>
            <a:r>
              <a:rPr sz="2800" dirty="0">
                <a:latin typeface="Century Gothic"/>
                <a:cs typeface="Century Gothic"/>
              </a:rPr>
              <a:t>information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candidate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literature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your </a:t>
            </a:r>
            <a:r>
              <a:rPr sz="2800" spc="-10" dirty="0">
                <a:latin typeface="Century Gothic"/>
                <a:cs typeface="Century Gothic"/>
              </a:rPr>
              <a:t>precinct</a:t>
            </a:r>
            <a:endParaRPr sz="2800">
              <a:latin typeface="Century Gothic"/>
              <a:cs typeface="Century Gothic"/>
            </a:endParaRPr>
          </a:p>
          <a:p>
            <a:pPr marL="356870" marR="262890" indent="-344805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PARTICIPATE</a:t>
            </a:r>
            <a:r>
              <a:rPr sz="2800" b="1" spc="-1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GOTV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(Get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Out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Vote)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and </a:t>
            </a:r>
            <a:r>
              <a:rPr sz="2800" dirty="0">
                <a:latin typeface="Century Gothic"/>
                <a:cs typeface="Century Gothic"/>
              </a:rPr>
              <a:t>Election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Day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activities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by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helping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at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5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polls</a:t>
            </a:r>
            <a:endParaRPr sz="2800">
              <a:latin typeface="Century Gothic"/>
              <a:cs typeface="Century Gothic"/>
            </a:endParaRPr>
          </a:p>
          <a:p>
            <a:pPr marL="356870" marR="607060" indent="-344805">
              <a:lnSpc>
                <a:spcPct val="100000"/>
              </a:lnSpc>
              <a:spcBef>
                <a:spcPts val="670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HOLD</a:t>
            </a:r>
            <a:r>
              <a:rPr sz="2800" b="1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elected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officials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accountable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to </a:t>
            </a:r>
            <a:r>
              <a:rPr sz="2800" dirty="0">
                <a:latin typeface="Century Gothic"/>
                <a:cs typeface="Century Gothic"/>
              </a:rPr>
              <a:t>their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campaign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promises.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3020" y="575564"/>
            <a:ext cx="23729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F5897"/>
                </a:solidFill>
              </a:rPr>
              <a:t>PC</a:t>
            </a:r>
            <a:r>
              <a:rPr spc="-45" dirty="0">
                <a:solidFill>
                  <a:srgbClr val="2F5897"/>
                </a:solidFill>
              </a:rPr>
              <a:t> </a:t>
            </a:r>
            <a:r>
              <a:rPr spc="-10" dirty="0">
                <a:solidFill>
                  <a:srgbClr val="2F5897"/>
                </a:solidFill>
              </a:rPr>
              <a:t>Duties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9199" rIns="0" bIns="0" rtlCol="0">
            <a:spAutoFit/>
          </a:bodyPr>
          <a:lstStyle/>
          <a:p>
            <a:pPr marL="1374775">
              <a:lnSpc>
                <a:spcPct val="100000"/>
              </a:lnSpc>
              <a:spcBef>
                <a:spcPts val="105"/>
              </a:spcBef>
            </a:pPr>
            <a:r>
              <a:rPr dirty="0"/>
              <a:t>Walking</a:t>
            </a:r>
            <a:r>
              <a:rPr spc="15" dirty="0"/>
              <a:t> </a:t>
            </a:r>
            <a:r>
              <a:rPr dirty="0"/>
              <a:t>Door</a:t>
            </a:r>
            <a:r>
              <a:rPr spc="-30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spc="-20" dirty="0"/>
              <a:t>Door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436" y="2066035"/>
            <a:ext cx="775144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Once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you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have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downloaded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the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Campaign </a:t>
            </a:r>
            <a:r>
              <a:rPr sz="3000" dirty="0">
                <a:latin typeface="Arial"/>
                <a:cs typeface="Arial"/>
              </a:rPr>
              <a:t>Sidekick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Walk</a:t>
            </a:r>
            <a:r>
              <a:rPr sz="3000" spc="-2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App, you</a:t>
            </a:r>
            <a:r>
              <a:rPr sz="3000" spc="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can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start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walking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your </a:t>
            </a:r>
            <a:r>
              <a:rPr sz="3000" spc="-10" dirty="0">
                <a:latin typeface="Arial"/>
                <a:cs typeface="Arial"/>
              </a:rPr>
              <a:t>Precinct.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Here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are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some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helpful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tips: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547875"/>
            <a:ext cx="7642225" cy="5062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Always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walk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with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partner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Segoe UI Symbol"/>
              <a:buChar char="■"/>
            </a:pPr>
            <a:endParaRPr sz="325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Wear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name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badge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250">
              <a:latin typeface="Century Gothic"/>
              <a:cs typeface="Century Gothic"/>
            </a:endParaRPr>
          </a:p>
          <a:p>
            <a:pPr marL="355600" marR="5080" indent="-343535" algn="just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Introduce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yourself.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Remember: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an 	</a:t>
            </a:r>
            <a:r>
              <a:rPr sz="2800" dirty="0">
                <a:latin typeface="Century Gothic"/>
                <a:cs typeface="Century Gothic"/>
              </a:rPr>
              <a:t>elected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official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party,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 </a:t>
            </a:r>
            <a:r>
              <a:rPr sz="2800" spc="-10" dirty="0">
                <a:latin typeface="Century Gothic"/>
                <a:cs typeface="Century Gothic"/>
              </a:rPr>
              <a:t>their 	</a:t>
            </a:r>
            <a:r>
              <a:rPr sz="2800" dirty="0">
                <a:latin typeface="Century Gothic"/>
                <a:cs typeface="Century Gothic"/>
              </a:rPr>
              <a:t>Precinct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Committeeman!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25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Ask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them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about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their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concerns.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Then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listen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25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Do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they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seem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interested?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6076" y="465836"/>
            <a:ext cx="52882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F5897"/>
                </a:solidFill>
              </a:rPr>
              <a:t>Walking</a:t>
            </a:r>
            <a:r>
              <a:rPr spc="15" dirty="0">
                <a:solidFill>
                  <a:srgbClr val="2F5897"/>
                </a:solidFill>
              </a:rPr>
              <a:t> </a:t>
            </a:r>
            <a:r>
              <a:rPr dirty="0">
                <a:solidFill>
                  <a:srgbClr val="2F5897"/>
                </a:solidFill>
              </a:rPr>
              <a:t>Door</a:t>
            </a:r>
            <a:r>
              <a:rPr spc="-30" dirty="0">
                <a:solidFill>
                  <a:srgbClr val="2F5897"/>
                </a:solidFill>
              </a:rPr>
              <a:t> </a:t>
            </a:r>
            <a:r>
              <a:rPr dirty="0">
                <a:solidFill>
                  <a:srgbClr val="2F5897"/>
                </a:solidFill>
              </a:rPr>
              <a:t>to</a:t>
            </a:r>
            <a:r>
              <a:rPr spc="-75" dirty="0">
                <a:solidFill>
                  <a:srgbClr val="2F5897"/>
                </a:solidFill>
              </a:rPr>
              <a:t> </a:t>
            </a:r>
            <a:r>
              <a:rPr spc="-20" dirty="0">
                <a:solidFill>
                  <a:srgbClr val="2F5897"/>
                </a:solidFill>
              </a:rPr>
              <a:t>Door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395475"/>
            <a:ext cx="8013700" cy="4977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9017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Do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they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need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get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on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PEVL </a:t>
            </a:r>
            <a:r>
              <a:rPr sz="2800" dirty="0">
                <a:latin typeface="Century Gothic"/>
                <a:cs typeface="Century Gothic"/>
              </a:rPr>
              <a:t>(permanent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early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voter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list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 early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ballots)?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Segoe UI Symbol"/>
              <a:buChar char="■"/>
            </a:pPr>
            <a:endParaRPr sz="3250">
              <a:latin typeface="Century Gothic"/>
              <a:cs typeface="Century Gothic"/>
            </a:endParaRPr>
          </a:p>
          <a:p>
            <a:pPr marL="356870" marR="12065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Know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how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many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PCs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precinct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how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many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needed.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This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is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time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for </a:t>
            </a:r>
            <a:r>
              <a:rPr sz="2800" dirty="0">
                <a:latin typeface="Century Gothic"/>
                <a:cs typeface="Century Gothic"/>
              </a:rPr>
              <a:t>possibly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recruiting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PCs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25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Invite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them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legislative</a:t>
            </a:r>
            <a:r>
              <a:rPr sz="2600" spc="-3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district</a:t>
            </a:r>
            <a:r>
              <a:rPr sz="2600" spc="-40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meeting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250">
              <a:latin typeface="Century Gothic"/>
              <a:cs typeface="Century Gothic"/>
            </a:endParaRP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Stay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contact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with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them.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Ask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their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email address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6076" y="465836"/>
            <a:ext cx="52882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F5897"/>
                </a:solidFill>
              </a:rPr>
              <a:t>Walking</a:t>
            </a:r>
            <a:r>
              <a:rPr spc="15" dirty="0">
                <a:solidFill>
                  <a:srgbClr val="2F5897"/>
                </a:solidFill>
              </a:rPr>
              <a:t> </a:t>
            </a:r>
            <a:r>
              <a:rPr dirty="0">
                <a:solidFill>
                  <a:srgbClr val="2F5897"/>
                </a:solidFill>
              </a:rPr>
              <a:t>Door</a:t>
            </a:r>
            <a:r>
              <a:rPr spc="-30" dirty="0">
                <a:solidFill>
                  <a:srgbClr val="2F5897"/>
                </a:solidFill>
              </a:rPr>
              <a:t> </a:t>
            </a:r>
            <a:r>
              <a:rPr dirty="0">
                <a:solidFill>
                  <a:srgbClr val="2F5897"/>
                </a:solidFill>
              </a:rPr>
              <a:t>to</a:t>
            </a:r>
            <a:r>
              <a:rPr spc="-75" dirty="0">
                <a:solidFill>
                  <a:srgbClr val="2F5897"/>
                </a:solidFill>
              </a:rPr>
              <a:t> </a:t>
            </a:r>
            <a:r>
              <a:rPr spc="-20" dirty="0">
                <a:solidFill>
                  <a:srgbClr val="2F5897"/>
                </a:solidFill>
              </a:rPr>
              <a:t>Door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852675"/>
            <a:ext cx="7975600" cy="412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  <a:tab pos="4681855" algn="l"/>
              </a:tabLst>
            </a:pPr>
            <a:r>
              <a:rPr sz="2800" dirty="0">
                <a:latin typeface="Century Gothic"/>
                <a:cs typeface="Century Gothic"/>
              </a:rPr>
              <a:t>Fill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out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app’s</a:t>
            </a:r>
            <a:r>
              <a:rPr sz="2800" spc="-10" dirty="0">
                <a:latin typeface="Century Gothic"/>
                <a:cs typeface="Century Gothic"/>
              </a:rPr>
              <a:t> surveys</a:t>
            </a:r>
            <a:r>
              <a:rPr sz="2800" dirty="0">
                <a:latin typeface="Century Gothic"/>
                <a:cs typeface="Century Gothic"/>
              </a:rPr>
              <a:t>	(we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can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customize </a:t>
            </a:r>
            <a:r>
              <a:rPr sz="2800" dirty="0">
                <a:latin typeface="Century Gothic"/>
                <a:cs typeface="Century Gothic"/>
              </a:rPr>
              <a:t>them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as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well)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Segoe UI Symbol"/>
              <a:buChar char="■"/>
            </a:pPr>
            <a:endParaRPr sz="3250">
              <a:latin typeface="Century Gothic"/>
              <a:cs typeface="Century Gothic"/>
            </a:endParaRPr>
          </a:p>
          <a:p>
            <a:pPr marL="356870" marR="396875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ALWAYS</a:t>
            </a:r>
            <a:r>
              <a:rPr sz="2800" spc="-1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leave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something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with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them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-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that </a:t>
            </a:r>
            <a:r>
              <a:rPr sz="2800" dirty="0">
                <a:latin typeface="Century Gothic"/>
                <a:cs typeface="Century Gothic"/>
              </a:rPr>
              <a:t>includes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contact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information.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25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Have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them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fill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out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PC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Application.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25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Carry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candidate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or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issue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petition.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599" rIns="0" bIns="0" rtlCol="0">
            <a:spAutoFit/>
          </a:bodyPr>
          <a:lstStyle/>
          <a:p>
            <a:pPr marL="137477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F5897"/>
                </a:solidFill>
              </a:rPr>
              <a:t>Walking</a:t>
            </a:r>
            <a:r>
              <a:rPr spc="15" dirty="0">
                <a:solidFill>
                  <a:srgbClr val="2F5897"/>
                </a:solidFill>
              </a:rPr>
              <a:t> </a:t>
            </a:r>
            <a:r>
              <a:rPr dirty="0">
                <a:solidFill>
                  <a:srgbClr val="2F5897"/>
                </a:solidFill>
              </a:rPr>
              <a:t>Door</a:t>
            </a:r>
            <a:r>
              <a:rPr spc="-30" dirty="0">
                <a:solidFill>
                  <a:srgbClr val="2F5897"/>
                </a:solidFill>
              </a:rPr>
              <a:t> </a:t>
            </a:r>
            <a:r>
              <a:rPr dirty="0">
                <a:solidFill>
                  <a:srgbClr val="2F5897"/>
                </a:solidFill>
              </a:rPr>
              <a:t>to</a:t>
            </a:r>
            <a:r>
              <a:rPr spc="-75" dirty="0">
                <a:solidFill>
                  <a:srgbClr val="2F5897"/>
                </a:solidFill>
              </a:rPr>
              <a:t> </a:t>
            </a:r>
            <a:r>
              <a:rPr spc="-20" dirty="0">
                <a:solidFill>
                  <a:srgbClr val="2F5897"/>
                </a:solidFill>
              </a:rPr>
              <a:t>Door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39" y="442670"/>
            <a:ext cx="5480685" cy="150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4025">
              <a:lnSpc>
                <a:spcPct val="121000"/>
              </a:lnSpc>
              <a:spcBef>
                <a:spcPts val="95"/>
              </a:spcBef>
            </a:pPr>
            <a:r>
              <a:rPr dirty="0"/>
              <a:t>Why</a:t>
            </a:r>
            <a:r>
              <a:rPr spc="20" dirty="0"/>
              <a:t> </a:t>
            </a:r>
            <a:r>
              <a:rPr dirty="0"/>
              <a:t>be</a:t>
            </a:r>
            <a:r>
              <a:rPr spc="-35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spc="-10" dirty="0"/>
              <a:t>Precinct </a:t>
            </a:r>
            <a:r>
              <a:rPr dirty="0"/>
              <a:t>Committeeman?</a:t>
            </a:r>
            <a:r>
              <a:rPr spc="-135" dirty="0"/>
              <a:t> </a:t>
            </a:r>
            <a:r>
              <a:rPr spc="-20" dirty="0"/>
              <a:t>(PC)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309875"/>
            <a:ext cx="8406765" cy="4276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39624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get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on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November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ballot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must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win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primary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Segoe UI Symbol"/>
              <a:buChar char="■"/>
            </a:pPr>
            <a:endParaRPr sz="2700">
              <a:latin typeface="Century Gothic"/>
              <a:cs typeface="Century Gothic"/>
            </a:endParaRPr>
          </a:p>
          <a:p>
            <a:pPr marL="356870" marR="5080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win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Primary,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must get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support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of </a:t>
            </a:r>
            <a:r>
              <a:rPr sz="2800" dirty="0">
                <a:latin typeface="Century Gothic"/>
                <a:cs typeface="Century Gothic"/>
              </a:rPr>
              <a:t>people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who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make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endorsements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the </a:t>
            </a:r>
            <a:r>
              <a:rPr sz="2800" dirty="0">
                <a:latin typeface="Century Gothic"/>
                <a:cs typeface="Century Gothic"/>
              </a:rPr>
              <a:t>Primary,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who:</a:t>
            </a:r>
            <a:endParaRPr sz="2800">
              <a:latin typeface="Century Gothic"/>
              <a:cs typeface="Century Gothic"/>
            </a:endParaRPr>
          </a:p>
          <a:p>
            <a:pPr marL="755650" lvl="1" indent="-285750">
              <a:lnSpc>
                <a:spcPct val="100000"/>
              </a:lnSpc>
              <a:spcBef>
                <a:spcPts val="15"/>
              </a:spcBef>
              <a:buClr>
                <a:srgbClr val="0070C0"/>
              </a:buClr>
              <a:buSzPct val="85416"/>
              <a:buFont typeface="Segoe UI Symbol"/>
              <a:buChar char="►"/>
              <a:tabLst>
                <a:tab pos="755650" algn="l"/>
              </a:tabLst>
            </a:pPr>
            <a:r>
              <a:rPr sz="2400" dirty="0">
                <a:latin typeface="Century Gothic"/>
                <a:cs typeface="Century Gothic"/>
              </a:rPr>
              <a:t>Reliably</a:t>
            </a:r>
            <a:r>
              <a:rPr sz="2400" spc="-1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vote</a:t>
            </a:r>
            <a:r>
              <a:rPr sz="2400" spc="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in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Primary</a:t>
            </a:r>
            <a:endParaRPr sz="2400">
              <a:latin typeface="Century Gothic"/>
              <a:cs typeface="Century Gothic"/>
            </a:endParaRPr>
          </a:p>
          <a:p>
            <a:pPr marL="755650" lvl="1" indent="-285750">
              <a:lnSpc>
                <a:spcPct val="100000"/>
              </a:lnSpc>
              <a:buClr>
                <a:srgbClr val="0070C0"/>
              </a:buClr>
              <a:buSzPct val="85416"/>
              <a:buFont typeface="Segoe UI Symbol"/>
              <a:buChar char="►"/>
              <a:tabLst>
                <a:tab pos="755650" algn="l"/>
              </a:tabLst>
            </a:pPr>
            <a:r>
              <a:rPr sz="2400" dirty="0">
                <a:latin typeface="Century Gothic"/>
                <a:cs typeface="Century Gothic"/>
              </a:rPr>
              <a:t>Get</a:t>
            </a:r>
            <a:r>
              <a:rPr sz="2400" spc="-6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out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vote</a:t>
            </a:r>
            <a:r>
              <a:rPr sz="2400" spc="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others</a:t>
            </a:r>
            <a:r>
              <a:rPr sz="2400" spc="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in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Primary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Century Gothic"/>
              <a:cs typeface="Century Gothic"/>
            </a:endParaRPr>
          </a:p>
          <a:p>
            <a:pPr marR="448945" algn="ctr">
              <a:lnSpc>
                <a:spcPct val="100000"/>
              </a:lnSpc>
            </a:pP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These</a:t>
            </a:r>
            <a:r>
              <a:rPr sz="32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are</a:t>
            </a:r>
            <a:r>
              <a:rPr sz="32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the</a:t>
            </a:r>
            <a:r>
              <a:rPr sz="32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PCs!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853895"/>
            <a:ext cx="7963534" cy="3670935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206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Business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Card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/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Nametag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/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Pen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/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Walking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list</a:t>
            </a:r>
            <a:endParaRPr sz="280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spcBef>
                <a:spcPts val="1970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Voter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Registration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Forms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(PEVL/Early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Ballot)</a:t>
            </a:r>
            <a:endParaRPr sz="280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spcBef>
                <a:spcPts val="1989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Candidate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literature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/</a:t>
            </a:r>
            <a:r>
              <a:rPr sz="2800" spc="-10" dirty="0">
                <a:latin typeface="Century Gothic"/>
                <a:cs typeface="Century Gothic"/>
              </a:rPr>
              <a:t> Petitions</a:t>
            </a:r>
            <a:endParaRPr sz="2800">
              <a:latin typeface="Century Gothic"/>
              <a:cs typeface="Century Gothic"/>
            </a:endParaRPr>
          </a:p>
          <a:p>
            <a:pPr marL="356870" marR="629285" indent="-344805">
              <a:lnSpc>
                <a:spcPct val="79300"/>
              </a:lnSpc>
              <a:spcBef>
                <a:spcPts val="2685"/>
              </a:spcBef>
              <a:buClr>
                <a:srgbClr val="FF0000"/>
              </a:buClr>
              <a:buFont typeface="Segoe UI Symbol"/>
              <a:buChar char="■"/>
              <a:tabLst>
                <a:tab pos="402590" algn="l"/>
              </a:tabLst>
            </a:pPr>
            <a:r>
              <a:rPr sz="2800" dirty="0">
                <a:latin typeface="Century Gothic"/>
                <a:cs typeface="Century Gothic"/>
              </a:rPr>
              <a:t>PC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Applications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/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Legislative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District 	information</a:t>
            </a:r>
            <a:endParaRPr sz="280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spcBef>
                <a:spcPts val="1320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spc="-10" dirty="0">
                <a:latin typeface="Century Gothic"/>
                <a:cs typeface="Century Gothic"/>
              </a:rPr>
              <a:t>Surveys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599" rIns="0" bIns="0" rtlCol="0">
            <a:spAutoFit/>
          </a:bodyPr>
          <a:lstStyle/>
          <a:p>
            <a:pPr marL="130175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6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take</a:t>
            </a:r>
            <a:r>
              <a:rPr spc="-55" dirty="0"/>
              <a:t> </a:t>
            </a:r>
            <a:r>
              <a:rPr dirty="0"/>
              <a:t>with</a:t>
            </a:r>
            <a:r>
              <a:rPr spc="-60" dirty="0"/>
              <a:t> </a:t>
            </a:r>
            <a:r>
              <a:rPr spc="-25" dirty="0"/>
              <a:t>you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5923" y="4437379"/>
            <a:ext cx="3143250" cy="135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70C0"/>
                </a:solidFill>
                <a:latin typeface="Century Gothic"/>
                <a:cs typeface="Century Gothic"/>
              </a:rPr>
              <a:t>Module</a:t>
            </a:r>
            <a:r>
              <a:rPr sz="5400" spc="-30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5400" spc="-50" dirty="0">
                <a:solidFill>
                  <a:srgbClr val="0070C0"/>
                </a:solidFill>
                <a:latin typeface="Century Gothic"/>
                <a:cs typeface="Century Gothic"/>
              </a:rPr>
              <a:t>4</a:t>
            </a:r>
            <a:endParaRPr sz="54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3200" spc="-10" dirty="0">
                <a:latin typeface="Century Gothic"/>
                <a:cs typeface="Century Gothic"/>
              </a:rPr>
              <a:t>Resources</a:t>
            </a:r>
            <a:endParaRPr sz="32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2152" y="987552"/>
            <a:ext cx="3057144" cy="305714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4796" y="453643"/>
            <a:ext cx="29083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Now </a:t>
            </a:r>
            <a:r>
              <a:rPr spc="-20" dirty="0"/>
              <a:t>What?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319275"/>
            <a:ext cx="8327390" cy="5648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6223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become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successful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PC,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must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have </a:t>
            </a:r>
            <a:r>
              <a:rPr sz="2800" dirty="0">
                <a:latin typeface="Century Gothic"/>
                <a:cs typeface="Century Gothic"/>
              </a:rPr>
              <a:t>knowledge</a:t>
            </a:r>
            <a:r>
              <a:rPr sz="2800" spc="-1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that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can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share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with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voters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community!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Segoe UI Symbol"/>
              <a:buChar char="■"/>
            </a:pPr>
            <a:endParaRPr sz="3250" dirty="0">
              <a:latin typeface="Century Gothic"/>
              <a:cs typeface="Century Gothic"/>
            </a:endParaRPr>
          </a:p>
          <a:p>
            <a:pPr marL="356870" marR="88265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You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should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be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Go-To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person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voters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precinct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when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they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have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question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250" dirty="0">
              <a:latin typeface="Century Gothic"/>
              <a:cs typeface="Century Gothic"/>
            </a:endParaRPr>
          </a:p>
          <a:p>
            <a:pPr marL="356870" marR="120650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following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resources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that can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help</a:t>
            </a:r>
            <a:r>
              <a:rPr sz="2800" spc="-25" dirty="0">
                <a:latin typeface="Century Gothic"/>
                <a:cs typeface="Century Gothic"/>
              </a:rPr>
              <a:t> you </a:t>
            </a:r>
            <a:r>
              <a:rPr sz="2800" dirty="0">
                <a:latin typeface="Century Gothic"/>
                <a:cs typeface="Century Gothic"/>
              </a:rPr>
              <a:t>be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successful:</a:t>
            </a:r>
            <a:endParaRPr sz="2800" dirty="0">
              <a:latin typeface="Century Gothic"/>
              <a:cs typeface="Century Gothic"/>
            </a:endParaRPr>
          </a:p>
          <a:p>
            <a:pPr marL="756285" marR="378460" lvl="1" indent="-287020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Your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Legislative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District Chairman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and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leadership </a:t>
            </a:r>
            <a:r>
              <a:rPr sz="2400" spc="-20" dirty="0">
                <a:latin typeface="Century Gothic"/>
                <a:cs typeface="Century Gothic"/>
              </a:rPr>
              <a:t>team</a:t>
            </a:r>
            <a:r>
              <a:rPr lang="en-US" sz="2400" spc="-20" dirty="0">
                <a:latin typeface="Century Gothic"/>
                <a:cs typeface="Century Gothic"/>
              </a:rPr>
              <a:t> to include Area Directors</a:t>
            </a:r>
            <a:endParaRPr sz="2400" dirty="0">
              <a:latin typeface="Century Gothic"/>
              <a:cs typeface="Century Gothic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Always</a:t>
            </a:r>
            <a:r>
              <a:rPr sz="2400" spc="-9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contact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them</a:t>
            </a:r>
            <a:r>
              <a:rPr sz="2400" spc="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first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when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you</a:t>
            </a:r>
            <a:r>
              <a:rPr sz="2400" spc="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have</a:t>
            </a:r>
            <a:r>
              <a:rPr sz="2400" spc="-10" dirty="0">
                <a:latin typeface="Century Gothic"/>
                <a:cs typeface="Century Gothic"/>
              </a:rPr>
              <a:t> questions </a:t>
            </a:r>
            <a:r>
              <a:rPr sz="2400" dirty="0">
                <a:latin typeface="Century Gothic"/>
                <a:cs typeface="Century Gothic"/>
              </a:rPr>
              <a:t>or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concerns</a:t>
            </a:r>
            <a:endParaRPr sz="2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700275"/>
            <a:ext cx="8117840" cy="4037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133985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State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Party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gets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monthly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updates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on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the </a:t>
            </a:r>
            <a:r>
              <a:rPr sz="2800" dirty="0">
                <a:latin typeface="Century Gothic"/>
                <a:cs typeface="Century Gothic"/>
              </a:rPr>
              <a:t>voter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data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all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PCs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have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access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it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Segoe UI Symbol"/>
              <a:buChar char="■"/>
            </a:pPr>
            <a:endParaRPr sz="3250">
              <a:latin typeface="Century Gothic"/>
              <a:cs typeface="Century Gothic"/>
            </a:endParaRPr>
          </a:p>
          <a:p>
            <a:pPr marL="356870" marR="83185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Contact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Legislative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District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Chairman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to </a:t>
            </a:r>
            <a:r>
              <a:rPr sz="2800" dirty="0">
                <a:latin typeface="Century Gothic"/>
                <a:cs typeface="Century Gothic"/>
              </a:rPr>
              <a:t>get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access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 Voter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Data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or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set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up </a:t>
            </a:r>
            <a:r>
              <a:rPr sz="2800" spc="-10" dirty="0">
                <a:latin typeface="Century Gothic"/>
                <a:cs typeface="Century Gothic"/>
              </a:rPr>
              <a:t>training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250">
              <a:latin typeface="Century Gothic"/>
              <a:cs typeface="Century Gothic"/>
            </a:endParaRPr>
          </a:p>
          <a:p>
            <a:pPr marL="356870" marR="5080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access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forms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also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attachment </a:t>
            </a:r>
            <a:r>
              <a:rPr sz="2800" dirty="0">
                <a:latin typeface="Century Gothic"/>
                <a:cs typeface="Century Gothic"/>
              </a:rPr>
              <a:t>file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class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with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info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on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where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submit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it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599" rIns="0" bIns="0" rtlCol="0">
            <a:spAutoFit/>
          </a:bodyPr>
          <a:lstStyle/>
          <a:p>
            <a:pPr marL="263652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F5897"/>
                </a:solidFill>
              </a:rPr>
              <a:t>Voter</a:t>
            </a:r>
            <a:r>
              <a:rPr spc="-30" dirty="0">
                <a:solidFill>
                  <a:srgbClr val="2F5897"/>
                </a:solidFill>
              </a:rPr>
              <a:t> </a:t>
            </a:r>
            <a:r>
              <a:rPr spc="-20" dirty="0">
                <a:solidFill>
                  <a:srgbClr val="2F5897"/>
                </a:solidFill>
              </a:rPr>
              <a:t>Data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35B3-E97F-0FEE-1EC5-2E683158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85800"/>
            <a:ext cx="6823074" cy="685800"/>
          </a:xfrm>
        </p:spPr>
        <p:txBody>
          <a:bodyPr/>
          <a:lstStyle/>
          <a:p>
            <a:r>
              <a:rPr lang="en-US" dirty="0"/>
              <a:t>VOTER    SPECTRUM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55304-A439-531E-2CCC-C4528B858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945" y="1657604"/>
            <a:ext cx="8398509" cy="5170646"/>
          </a:xfrm>
        </p:spPr>
        <p:txBody>
          <a:bodyPr/>
          <a:lstStyle/>
          <a:p>
            <a:r>
              <a:rPr lang="en-US" dirty="0"/>
              <a:t>WEB BASED, (NOT AN APP),FOR YOUR PHONE OR COMPUTER/LAPTOP</a:t>
            </a:r>
          </a:p>
          <a:p>
            <a:endParaRPr lang="en-US" dirty="0"/>
          </a:p>
          <a:p>
            <a:r>
              <a:rPr lang="en-US" dirty="0"/>
              <a:t>YOU CAN OBTAIN WALKLISTS ON THE WEB</a:t>
            </a:r>
          </a:p>
          <a:p>
            <a:endParaRPr lang="en-US" dirty="0"/>
          </a:p>
          <a:p>
            <a:r>
              <a:rPr lang="en-US" dirty="0"/>
              <a:t>YOU CAN OBTAIN WALKLIST AND WALK MAPS FOR YOUR CELL PHONE WHILE ON THE WEB.</a:t>
            </a:r>
          </a:p>
          <a:p>
            <a:endParaRPr lang="en-US" dirty="0"/>
          </a:p>
          <a:p>
            <a:r>
              <a:rPr lang="en-US" dirty="0"/>
              <a:t>DO NOT NEED AN APP TO DO THIS!,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Voterspectrum.com</a:t>
            </a:r>
          </a:p>
        </p:txBody>
      </p:sp>
    </p:spTree>
    <p:extLst>
      <p:ext uri="{BB962C8B-B14F-4D97-AF65-F5344CB8AC3E}">
        <p14:creationId xmlns:p14="http://schemas.microsoft.com/office/powerpoint/2010/main" val="3882904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599" rIns="0" bIns="0" rtlCol="0">
            <a:spAutoFit/>
          </a:bodyPr>
          <a:lstStyle/>
          <a:p>
            <a:pPr marL="332549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Maps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00275"/>
            <a:ext cx="8289290" cy="457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126364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Depending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on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which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county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live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maps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precinct/legislative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district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will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be </a:t>
            </a:r>
            <a:r>
              <a:rPr sz="2800" dirty="0">
                <a:latin typeface="Century Gothic"/>
                <a:cs typeface="Century Gothic"/>
              </a:rPr>
              <a:t>located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at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different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locations.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800" dirty="0">
              <a:latin typeface="Century Gothic"/>
              <a:cs typeface="Century Gothic"/>
            </a:endParaRPr>
          </a:p>
          <a:p>
            <a:pPr marL="356870" marR="925194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Contact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LD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or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County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Chairman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for </a:t>
            </a:r>
            <a:r>
              <a:rPr sz="2800" spc="-10" dirty="0">
                <a:latin typeface="Century Gothic"/>
                <a:cs typeface="Century Gothic"/>
              </a:rPr>
              <a:t>assistance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Segoe UI Symbol"/>
              <a:buChar char="■"/>
            </a:pPr>
            <a:endParaRPr sz="4450" dirty="0">
              <a:latin typeface="Century Gothic"/>
              <a:cs typeface="Century Gothic"/>
            </a:endParaRPr>
          </a:p>
          <a:p>
            <a:pPr marL="356870" marR="5080" indent="-344805">
              <a:lnSpc>
                <a:spcPct val="902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If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are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Maricopa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County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 can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obtain </a:t>
            </a:r>
            <a:r>
              <a:rPr sz="2800" dirty="0">
                <a:latin typeface="Century Gothic"/>
                <a:cs typeface="Century Gothic"/>
              </a:rPr>
              <a:t>maps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online</a:t>
            </a:r>
            <a:r>
              <a:rPr sz="2800" spc="-25" dirty="0">
                <a:latin typeface="Century Gothic"/>
                <a:cs typeface="Century Gothic"/>
              </a:rPr>
              <a:t> at </a:t>
            </a:r>
            <a:r>
              <a:rPr sz="2600" u="heavy" spc="-1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Century Gothic"/>
                <a:cs typeface="Century Gothic"/>
                <a:hlinkClick r:id="rId2"/>
              </a:rPr>
              <a:t>www.recorder.maricopa.gov/electionmaps</a:t>
            </a:r>
            <a:endParaRPr sz="26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6796" y="618236"/>
            <a:ext cx="13843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Maps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67030" marR="5080" indent="-344805">
              <a:lnSpc>
                <a:spcPts val="3020"/>
              </a:lnSpc>
              <a:spcBef>
                <a:spcPts val="490"/>
              </a:spcBef>
              <a:buClr>
                <a:srgbClr val="FF0000"/>
              </a:buClr>
              <a:buFont typeface="Segoe UI Symbol"/>
              <a:buChar char="■"/>
              <a:tabLst>
                <a:tab pos="367665" algn="l"/>
              </a:tabLst>
            </a:pPr>
            <a:r>
              <a:rPr dirty="0"/>
              <a:t>You</a:t>
            </a:r>
            <a:r>
              <a:rPr spc="-50" dirty="0"/>
              <a:t> </a:t>
            </a:r>
            <a:r>
              <a:rPr dirty="0"/>
              <a:t>can</a:t>
            </a:r>
            <a:r>
              <a:rPr spc="-10" dirty="0"/>
              <a:t> </a:t>
            </a:r>
            <a:r>
              <a:rPr dirty="0"/>
              <a:t>also</a:t>
            </a:r>
            <a:r>
              <a:rPr spc="-40" dirty="0"/>
              <a:t> </a:t>
            </a:r>
            <a:r>
              <a:rPr dirty="0"/>
              <a:t>obtain</a:t>
            </a:r>
            <a:r>
              <a:rPr spc="-35" dirty="0"/>
              <a:t> </a:t>
            </a:r>
            <a:r>
              <a:rPr dirty="0"/>
              <a:t>maps</a:t>
            </a:r>
            <a:r>
              <a:rPr spc="-35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person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spc="-10" dirty="0"/>
              <a:t>small </a:t>
            </a:r>
            <a:r>
              <a:rPr dirty="0"/>
              <a:t>fee</a:t>
            </a:r>
            <a:r>
              <a:rPr spc="-35" dirty="0"/>
              <a:t> </a:t>
            </a:r>
            <a:r>
              <a:rPr spc="-25" dirty="0"/>
              <a:t>at:</a:t>
            </a:r>
          </a:p>
          <a:p>
            <a:pPr marL="1266190" marR="1186180" algn="ctr">
              <a:lnSpc>
                <a:spcPts val="3700"/>
              </a:lnSpc>
              <a:spcBef>
                <a:spcPts val="135"/>
              </a:spcBef>
            </a:pPr>
            <a:r>
              <a:rPr dirty="0"/>
              <a:t>Maricopa</a:t>
            </a:r>
            <a:r>
              <a:rPr spc="-85" dirty="0"/>
              <a:t> </a:t>
            </a:r>
            <a:r>
              <a:rPr dirty="0"/>
              <a:t>Elections</a:t>
            </a:r>
            <a:r>
              <a:rPr spc="-7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Recorders </a:t>
            </a:r>
            <a:r>
              <a:rPr dirty="0"/>
              <a:t>111</a:t>
            </a:r>
            <a:r>
              <a:rPr spc="-55" dirty="0"/>
              <a:t> </a:t>
            </a:r>
            <a:r>
              <a:rPr dirty="0"/>
              <a:t>S.</a:t>
            </a:r>
            <a:r>
              <a:rPr spc="5" dirty="0"/>
              <a:t> </a:t>
            </a:r>
            <a:r>
              <a:rPr dirty="0"/>
              <a:t>Third</a:t>
            </a:r>
            <a:r>
              <a:rPr spc="-55" dirty="0"/>
              <a:t> </a:t>
            </a:r>
            <a:r>
              <a:rPr spc="-20" dirty="0"/>
              <a:t>Ave.</a:t>
            </a:r>
          </a:p>
          <a:p>
            <a:pPr marL="71755" algn="ctr">
              <a:lnSpc>
                <a:spcPct val="100000"/>
              </a:lnSpc>
              <a:spcBef>
                <a:spcPts val="155"/>
              </a:spcBef>
            </a:pPr>
            <a:r>
              <a:rPr dirty="0"/>
              <a:t>Phoenix</a:t>
            </a:r>
            <a:r>
              <a:rPr spc="-35" dirty="0"/>
              <a:t> </a:t>
            </a:r>
            <a:r>
              <a:rPr dirty="0"/>
              <a:t>AZ</a:t>
            </a:r>
            <a:r>
              <a:rPr spc="-20" dirty="0"/>
              <a:t> </a:t>
            </a:r>
            <a:r>
              <a:rPr spc="-10" dirty="0"/>
              <a:t>85003</a:t>
            </a:r>
          </a:p>
          <a:p>
            <a:pPr marL="1357630" marR="1275080" algn="ctr">
              <a:lnSpc>
                <a:spcPct val="110000"/>
              </a:lnSpc>
            </a:pPr>
            <a:r>
              <a:rPr dirty="0"/>
              <a:t>Hours:</a:t>
            </a:r>
            <a:r>
              <a:rPr spc="-50" dirty="0"/>
              <a:t> </a:t>
            </a:r>
            <a:r>
              <a:rPr dirty="0"/>
              <a:t>8am-5pm</a:t>
            </a:r>
            <a:r>
              <a:rPr spc="-75" dirty="0"/>
              <a:t> </a:t>
            </a:r>
            <a:r>
              <a:rPr dirty="0"/>
              <a:t>/ Monday-</a:t>
            </a:r>
            <a:r>
              <a:rPr spc="-10" dirty="0"/>
              <a:t>Friday </a:t>
            </a:r>
            <a:r>
              <a:rPr dirty="0"/>
              <a:t>Phone:</a:t>
            </a:r>
            <a:r>
              <a:rPr spc="-50" dirty="0"/>
              <a:t> </a:t>
            </a:r>
            <a:r>
              <a:rPr spc="-10" dirty="0"/>
              <a:t>602.506.3535</a:t>
            </a:r>
          </a:p>
          <a:p>
            <a:pPr marL="2613660">
              <a:lnSpc>
                <a:spcPct val="100000"/>
              </a:lnSpc>
              <a:spcBef>
                <a:spcPts val="335"/>
              </a:spcBef>
            </a:pPr>
            <a:r>
              <a:rPr dirty="0"/>
              <a:t>T.D.D.</a:t>
            </a:r>
            <a:r>
              <a:rPr spc="-50" dirty="0"/>
              <a:t> </a:t>
            </a:r>
            <a:r>
              <a:rPr spc="-10" dirty="0"/>
              <a:t>602.506.2348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9140" y="618236"/>
            <a:ext cx="349757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PC</a:t>
            </a:r>
            <a:r>
              <a:rPr spc="-45" dirty="0"/>
              <a:t> </a:t>
            </a:r>
            <a:r>
              <a:rPr spc="-10" dirty="0"/>
              <a:t>Handbook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456436"/>
            <a:ext cx="7629525" cy="5271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copy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of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State Party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PC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Handbook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is </a:t>
            </a:r>
            <a:r>
              <a:rPr sz="2800" dirty="0">
                <a:latin typeface="Century Gothic"/>
                <a:cs typeface="Century Gothic"/>
              </a:rPr>
              <a:t>located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attachment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file.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It</a:t>
            </a:r>
            <a:r>
              <a:rPr sz="2800" spc="-10" dirty="0">
                <a:latin typeface="Century Gothic"/>
                <a:cs typeface="Century Gothic"/>
              </a:rPr>
              <a:t> contains:</a:t>
            </a:r>
            <a:endParaRPr sz="2800">
              <a:latin typeface="Century Gothic"/>
              <a:cs typeface="Century Gothic"/>
            </a:endParaRPr>
          </a:p>
          <a:p>
            <a:pPr marL="755650" lvl="1" indent="-285750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SzPct val="85416"/>
              <a:buFont typeface="Segoe UI Symbol"/>
              <a:buChar char="►"/>
              <a:tabLst>
                <a:tab pos="755650" algn="l"/>
              </a:tabLst>
            </a:pP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purpose</a:t>
            </a:r>
            <a:r>
              <a:rPr sz="2400" spc="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and influence</a:t>
            </a:r>
            <a:r>
              <a:rPr sz="2400" spc="-8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40" dirty="0">
                <a:latin typeface="Century Gothic"/>
                <a:cs typeface="Century Gothic"/>
              </a:rPr>
              <a:t> </a:t>
            </a:r>
            <a:r>
              <a:rPr sz="2400" spc="-25" dirty="0">
                <a:latin typeface="Century Gothic"/>
                <a:cs typeface="Century Gothic"/>
              </a:rPr>
              <a:t>PC</a:t>
            </a:r>
            <a:endParaRPr sz="2400">
              <a:latin typeface="Century Gothic"/>
              <a:cs typeface="Century Gothic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SzPct val="85416"/>
              <a:buFont typeface="Segoe UI Symbol"/>
              <a:buChar char="►"/>
              <a:tabLst>
                <a:tab pos="755650" algn="l"/>
              </a:tabLst>
            </a:pPr>
            <a:r>
              <a:rPr sz="2400" dirty="0">
                <a:latin typeface="Century Gothic"/>
                <a:cs typeface="Century Gothic"/>
              </a:rPr>
              <a:t>Ways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to connect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with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1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voters</a:t>
            </a:r>
            <a:endParaRPr sz="2400">
              <a:latin typeface="Century Gothic"/>
              <a:cs typeface="Century Gothic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SzPct val="85416"/>
              <a:buFont typeface="Segoe UI Symbol"/>
              <a:buChar char="►"/>
              <a:tabLst>
                <a:tab pos="755650" algn="l"/>
              </a:tabLst>
            </a:pP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7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importance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voter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registration</a:t>
            </a:r>
            <a:endParaRPr sz="2400">
              <a:latin typeface="Century Gothic"/>
              <a:cs typeface="Century Gothic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SzPct val="85416"/>
              <a:buFont typeface="Segoe UI Symbol"/>
              <a:buChar char="►"/>
              <a:tabLst>
                <a:tab pos="755650" algn="l"/>
              </a:tabLst>
            </a:pPr>
            <a:r>
              <a:rPr sz="2400" dirty="0">
                <a:latin typeface="Century Gothic"/>
                <a:cs typeface="Century Gothic"/>
              </a:rPr>
              <a:t>What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does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it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take</a:t>
            </a:r>
            <a:r>
              <a:rPr sz="2400" spc="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to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qualify</a:t>
            </a:r>
            <a:r>
              <a:rPr sz="2400" spc="-9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to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vote?</a:t>
            </a:r>
            <a:endParaRPr sz="2400">
              <a:latin typeface="Century Gothic"/>
              <a:cs typeface="Century Gothic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SzPct val="85416"/>
              <a:buFont typeface="Segoe UI Symbol"/>
              <a:buChar char="►"/>
              <a:tabLst>
                <a:tab pos="755650" algn="l"/>
              </a:tabLst>
            </a:pPr>
            <a:r>
              <a:rPr sz="2400" dirty="0">
                <a:latin typeface="Century Gothic"/>
                <a:cs typeface="Century Gothic"/>
              </a:rPr>
              <a:t>Party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Structure</a:t>
            </a:r>
            <a:endParaRPr sz="2400">
              <a:latin typeface="Century Gothic"/>
              <a:cs typeface="Century Gothic"/>
            </a:endParaRPr>
          </a:p>
          <a:p>
            <a:pPr marL="755650" lvl="1" indent="-285750">
              <a:lnSpc>
                <a:spcPct val="100000"/>
              </a:lnSpc>
              <a:spcBef>
                <a:spcPts val="580"/>
              </a:spcBef>
              <a:buClr>
                <a:srgbClr val="0070C0"/>
              </a:buClr>
              <a:buSzPct val="85416"/>
              <a:buFont typeface="Segoe UI Symbol"/>
              <a:buChar char="►"/>
              <a:tabLst>
                <a:tab pos="755650" algn="l"/>
              </a:tabLst>
            </a:pPr>
            <a:r>
              <a:rPr sz="2400" dirty="0">
                <a:latin typeface="Century Gothic"/>
                <a:cs typeface="Century Gothic"/>
              </a:rPr>
              <a:t>Contact info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for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all</a:t>
            </a:r>
            <a:r>
              <a:rPr sz="2400" spc="-8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elected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officials</a:t>
            </a:r>
            <a:endParaRPr sz="2400">
              <a:latin typeface="Century Gothic"/>
              <a:cs typeface="Century Gothic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SzPct val="85416"/>
              <a:buFont typeface="Segoe UI Symbol"/>
              <a:buChar char="►"/>
              <a:tabLst>
                <a:tab pos="755650" algn="l"/>
              </a:tabLst>
            </a:pP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Republican</a:t>
            </a:r>
            <a:r>
              <a:rPr sz="2400" spc="-6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Party</a:t>
            </a:r>
            <a:r>
              <a:rPr sz="2400" spc="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Message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and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Principles</a:t>
            </a:r>
            <a:endParaRPr sz="2400">
              <a:latin typeface="Century Gothic"/>
              <a:cs typeface="Century Gothic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SzPct val="85416"/>
              <a:buFont typeface="Segoe UI Symbol"/>
              <a:buChar char="►"/>
              <a:tabLst>
                <a:tab pos="755650" algn="l"/>
              </a:tabLst>
            </a:pPr>
            <a:r>
              <a:rPr sz="2400" dirty="0">
                <a:latin typeface="Century Gothic"/>
                <a:cs typeface="Century Gothic"/>
              </a:rPr>
              <a:t>R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vs.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D… Is</a:t>
            </a:r>
            <a:r>
              <a:rPr sz="2400" spc="-7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there</a:t>
            </a:r>
            <a:r>
              <a:rPr sz="2400" spc="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 </a:t>
            </a:r>
            <a:r>
              <a:rPr sz="2400" spc="-10" dirty="0">
                <a:latin typeface="Century Gothic"/>
                <a:cs typeface="Century Gothic"/>
              </a:rPr>
              <a:t>difference?</a:t>
            </a:r>
            <a:endParaRPr sz="2400">
              <a:latin typeface="Century Gothic"/>
              <a:cs typeface="Century Gothic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SzPct val="85416"/>
              <a:buFont typeface="Segoe UI Symbol"/>
              <a:buChar char="►"/>
              <a:tabLst>
                <a:tab pos="755650" algn="l"/>
              </a:tabLst>
            </a:pPr>
            <a:r>
              <a:rPr sz="2400" dirty="0">
                <a:latin typeface="Century Gothic"/>
                <a:cs typeface="Century Gothic"/>
              </a:rPr>
              <a:t>Republican</a:t>
            </a:r>
            <a:r>
              <a:rPr sz="2400" spc="-1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Party</a:t>
            </a:r>
            <a:r>
              <a:rPr sz="2400" spc="3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History</a:t>
            </a:r>
            <a:endParaRPr sz="2400">
              <a:latin typeface="Century Gothic"/>
              <a:cs typeface="Century Gothic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SzPct val="85416"/>
              <a:buFont typeface="Segoe UI Symbol"/>
              <a:buChar char="►"/>
              <a:tabLst>
                <a:tab pos="755650" algn="l"/>
              </a:tabLst>
            </a:pPr>
            <a:r>
              <a:rPr sz="2400" dirty="0">
                <a:latin typeface="Century Gothic"/>
                <a:cs typeface="Century Gothic"/>
              </a:rPr>
              <a:t>And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much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spc="-20" dirty="0">
                <a:latin typeface="Century Gothic"/>
                <a:cs typeface="Century Gothic"/>
              </a:rPr>
              <a:t>more.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5399" rIns="0" bIns="0" rtlCol="0">
            <a:spAutoFit/>
          </a:bodyPr>
          <a:lstStyle/>
          <a:p>
            <a:pPr marL="2405380">
              <a:lnSpc>
                <a:spcPct val="100000"/>
              </a:lnSpc>
              <a:spcBef>
                <a:spcPts val="105"/>
              </a:spcBef>
            </a:pPr>
            <a:r>
              <a:rPr dirty="0"/>
              <a:t>Social</a:t>
            </a:r>
            <a:r>
              <a:rPr spc="-45" dirty="0"/>
              <a:t> </a:t>
            </a:r>
            <a:r>
              <a:rPr spc="-10" dirty="0"/>
              <a:t>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28875"/>
            <a:ext cx="8851900" cy="4300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The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State</a:t>
            </a:r>
            <a:r>
              <a:rPr sz="2800" spc="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Party along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with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each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legislative</a:t>
            </a:r>
            <a:r>
              <a:rPr sz="2800" spc="-10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district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county should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have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their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own:</a:t>
            </a:r>
            <a:endParaRPr sz="28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spc="-10" dirty="0">
                <a:latin typeface="Century Gothic"/>
                <a:cs typeface="Century Gothic"/>
              </a:rPr>
              <a:t>Website</a:t>
            </a:r>
            <a:endParaRPr sz="24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Social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media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accounts</a:t>
            </a:r>
            <a:endParaRPr sz="24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a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"SoComm"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(social</a:t>
            </a:r>
            <a:r>
              <a:rPr sz="2400" spc="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media)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spc="-20" dirty="0">
                <a:latin typeface="Century Gothic"/>
                <a:cs typeface="Century Gothic"/>
              </a:rPr>
              <a:t>team</a:t>
            </a:r>
            <a:endParaRPr sz="240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070C0"/>
              </a:buClr>
              <a:buFont typeface="Segoe UI Symbol"/>
              <a:buChar char="►"/>
            </a:pPr>
            <a:endParaRPr sz="3300">
              <a:latin typeface="Century Gothic"/>
              <a:cs typeface="Century Gothic"/>
            </a:endParaRPr>
          </a:p>
          <a:p>
            <a:pPr marL="356870" marR="399415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600" dirty="0">
                <a:latin typeface="Century Gothic"/>
                <a:cs typeface="Century Gothic"/>
              </a:rPr>
              <a:t>These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are</a:t>
            </a:r>
            <a:r>
              <a:rPr sz="2600" spc="-4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great</a:t>
            </a:r>
            <a:r>
              <a:rPr sz="2600" spc="-5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tools</a:t>
            </a:r>
            <a:r>
              <a:rPr sz="2600" spc="-4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to</a:t>
            </a:r>
            <a:r>
              <a:rPr sz="2600" spc="-6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share</a:t>
            </a:r>
            <a:r>
              <a:rPr sz="2600" spc="-2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with</a:t>
            </a:r>
            <a:r>
              <a:rPr sz="2600" spc="-2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those</a:t>
            </a:r>
            <a:r>
              <a:rPr sz="2600" spc="-4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in</a:t>
            </a:r>
            <a:r>
              <a:rPr sz="2600" spc="-90" dirty="0">
                <a:latin typeface="Century Gothic"/>
                <a:cs typeface="Century Gothic"/>
              </a:rPr>
              <a:t> </a:t>
            </a:r>
            <a:r>
              <a:rPr sz="2600" spc="-20" dirty="0">
                <a:latin typeface="Century Gothic"/>
                <a:cs typeface="Century Gothic"/>
              </a:rPr>
              <a:t>your </a:t>
            </a:r>
            <a:r>
              <a:rPr sz="2600" dirty="0">
                <a:latin typeface="Century Gothic"/>
                <a:cs typeface="Century Gothic"/>
              </a:rPr>
              <a:t>precinct</a:t>
            </a:r>
            <a:r>
              <a:rPr sz="2600" spc="-7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so</a:t>
            </a:r>
            <a:r>
              <a:rPr sz="2600" spc="-3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that</a:t>
            </a:r>
            <a:r>
              <a:rPr sz="2600" spc="-5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they</a:t>
            </a:r>
            <a:r>
              <a:rPr sz="2600" spc="-3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can</a:t>
            </a:r>
            <a:r>
              <a:rPr sz="2600" spc="-3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follow</a:t>
            </a:r>
            <a:r>
              <a:rPr sz="2600" spc="-5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your</a:t>
            </a:r>
            <a:r>
              <a:rPr sz="2600" spc="-4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legislative </a:t>
            </a:r>
            <a:r>
              <a:rPr sz="2600" dirty="0">
                <a:latin typeface="Century Gothic"/>
                <a:cs typeface="Century Gothic"/>
              </a:rPr>
              <a:t>district</a:t>
            </a:r>
            <a:r>
              <a:rPr sz="2600" spc="-9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and</a:t>
            </a:r>
            <a:r>
              <a:rPr sz="2600" spc="-5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county</a:t>
            </a:r>
            <a:r>
              <a:rPr sz="2600" spc="-3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and</a:t>
            </a:r>
            <a:r>
              <a:rPr sz="2600" spc="-3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keep</a:t>
            </a:r>
            <a:r>
              <a:rPr sz="2600" spc="-2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up</a:t>
            </a:r>
            <a:r>
              <a:rPr sz="2600" spc="-7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to</a:t>
            </a:r>
            <a:r>
              <a:rPr sz="2600" spc="-2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date</a:t>
            </a:r>
            <a:r>
              <a:rPr sz="2600" spc="-3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on</a:t>
            </a:r>
            <a:r>
              <a:rPr sz="2600" spc="-50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events </a:t>
            </a:r>
            <a:r>
              <a:rPr sz="2600" dirty="0">
                <a:latin typeface="Century Gothic"/>
                <a:cs typeface="Century Gothic"/>
              </a:rPr>
              <a:t>and</a:t>
            </a:r>
            <a:r>
              <a:rPr sz="2600" spc="-7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news.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799" rIns="0" bIns="0" rtlCol="0">
            <a:spAutoFit/>
          </a:bodyPr>
          <a:lstStyle/>
          <a:p>
            <a:pPr marL="1298575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85" dirty="0"/>
              <a:t> </a:t>
            </a:r>
            <a:r>
              <a:rPr dirty="0"/>
              <a:t>Mission</a:t>
            </a:r>
            <a:r>
              <a:rPr spc="-25" dirty="0"/>
              <a:t> </a:t>
            </a:r>
            <a:r>
              <a:rPr spc="-10" dirty="0"/>
              <a:t>Statement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1052" y="2276348"/>
            <a:ext cx="7957184" cy="3017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latin typeface="Century Gothic"/>
                <a:cs typeface="Century Gothic"/>
              </a:rPr>
              <a:t>To deliver</a:t>
            </a:r>
            <a:r>
              <a:rPr sz="4000" spc="-70" dirty="0">
                <a:latin typeface="Century Gothic"/>
                <a:cs typeface="Century Gothic"/>
              </a:rPr>
              <a:t> </a:t>
            </a:r>
            <a:r>
              <a:rPr sz="4000" dirty="0">
                <a:latin typeface="Century Gothic"/>
                <a:cs typeface="Century Gothic"/>
              </a:rPr>
              <a:t>the</a:t>
            </a:r>
            <a:r>
              <a:rPr sz="4000" spc="-50" dirty="0">
                <a:latin typeface="Century Gothic"/>
                <a:cs typeface="Century Gothic"/>
              </a:rPr>
              <a:t> </a:t>
            </a:r>
            <a:r>
              <a:rPr sz="4000" dirty="0">
                <a:latin typeface="Century Gothic"/>
                <a:cs typeface="Century Gothic"/>
              </a:rPr>
              <a:t>maximum</a:t>
            </a:r>
            <a:r>
              <a:rPr sz="4000" spc="-25" dirty="0">
                <a:latin typeface="Century Gothic"/>
                <a:cs typeface="Century Gothic"/>
              </a:rPr>
              <a:t> </a:t>
            </a:r>
            <a:r>
              <a:rPr sz="4000" spc="-10" dirty="0">
                <a:latin typeface="Century Gothic"/>
                <a:cs typeface="Century Gothic"/>
              </a:rPr>
              <a:t>number </a:t>
            </a:r>
            <a:r>
              <a:rPr sz="4000" dirty="0">
                <a:latin typeface="Century Gothic"/>
                <a:cs typeface="Century Gothic"/>
              </a:rPr>
              <a:t>of</a:t>
            </a:r>
            <a:r>
              <a:rPr sz="4000" spc="-20" dirty="0">
                <a:latin typeface="Century Gothic"/>
                <a:cs typeface="Century Gothic"/>
              </a:rPr>
              <a:t> </a:t>
            </a:r>
            <a:r>
              <a:rPr sz="4000" dirty="0">
                <a:latin typeface="Century Gothic"/>
                <a:cs typeface="Century Gothic"/>
              </a:rPr>
              <a:t>Republican</a:t>
            </a:r>
            <a:r>
              <a:rPr sz="4000" spc="-65" dirty="0">
                <a:latin typeface="Century Gothic"/>
                <a:cs typeface="Century Gothic"/>
              </a:rPr>
              <a:t> </a:t>
            </a:r>
            <a:r>
              <a:rPr sz="4000" dirty="0">
                <a:latin typeface="Century Gothic"/>
                <a:cs typeface="Century Gothic"/>
              </a:rPr>
              <a:t>votes</a:t>
            </a:r>
            <a:r>
              <a:rPr sz="4000" spc="-90" dirty="0">
                <a:latin typeface="Century Gothic"/>
                <a:cs typeface="Century Gothic"/>
              </a:rPr>
              <a:t> </a:t>
            </a:r>
            <a:r>
              <a:rPr sz="4000" dirty="0">
                <a:latin typeface="Century Gothic"/>
                <a:cs typeface="Century Gothic"/>
              </a:rPr>
              <a:t>from</a:t>
            </a:r>
            <a:r>
              <a:rPr sz="4000" spc="10" dirty="0">
                <a:latin typeface="Century Gothic"/>
                <a:cs typeface="Century Gothic"/>
              </a:rPr>
              <a:t> </a:t>
            </a:r>
            <a:r>
              <a:rPr sz="4000" spc="-20" dirty="0">
                <a:latin typeface="Century Gothic"/>
                <a:cs typeface="Century Gothic"/>
              </a:rPr>
              <a:t>your </a:t>
            </a:r>
            <a:r>
              <a:rPr sz="4000" spc="-10" dirty="0">
                <a:latin typeface="Century Gothic"/>
                <a:cs typeface="Century Gothic"/>
              </a:rPr>
              <a:t>precinct</a:t>
            </a:r>
            <a:endParaRPr sz="4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32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How</a:t>
            </a:r>
            <a:r>
              <a:rPr sz="3200" b="1" i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2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do</a:t>
            </a:r>
            <a:r>
              <a:rPr sz="3200" b="1" i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2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we</a:t>
            </a:r>
            <a:r>
              <a:rPr sz="3200" b="1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2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do</a:t>
            </a:r>
            <a:r>
              <a:rPr sz="3200" b="1" i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2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that?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6836" y="542036"/>
            <a:ext cx="83673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PC</a:t>
            </a:r>
            <a:r>
              <a:rPr spc="-45" dirty="0"/>
              <a:t> </a:t>
            </a:r>
            <a:r>
              <a:rPr dirty="0"/>
              <a:t>Objectives</a:t>
            </a:r>
            <a:r>
              <a:rPr spc="-10" dirty="0"/>
              <a:t> </a:t>
            </a:r>
            <a:r>
              <a:rPr dirty="0"/>
              <a:t>–</a:t>
            </a:r>
            <a:r>
              <a:rPr spc="-80" dirty="0"/>
              <a:t> </a:t>
            </a:r>
            <a:r>
              <a:rPr dirty="0"/>
              <a:t>non</a:t>
            </a:r>
            <a:r>
              <a:rPr spc="15" dirty="0"/>
              <a:t> </a:t>
            </a:r>
            <a:r>
              <a:rPr dirty="0"/>
              <a:t>Election</a:t>
            </a:r>
            <a:r>
              <a:rPr spc="-60" dirty="0"/>
              <a:t> </a:t>
            </a:r>
            <a:r>
              <a:rPr spc="-20" dirty="0"/>
              <a:t>Year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624075"/>
            <a:ext cx="8234045" cy="509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Precinct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Committeeman</a:t>
            </a:r>
            <a:r>
              <a:rPr sz="2800" spc="-114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build</a:t>
            </a:r>
            <a:r>
              <a:rPr sz="2800" b="1" spc="-20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relationships</a:t>
            </a:r>
            <a:r>
              <a:rPr sz="2800" b="1" spc="-2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in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Precinct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with:</a:t>
            </a:r>
            <a:endParaRPr sz="2800">
              <a:latin typeface="Century Gothic"/>
              <a:cs typeface="Century Gothic"/>
            </a:endParaRPr>
          </a:p>
          <a:p>
            <a:pPr marL="756285" lvl="1" indent="-286385">
              <a:lnSpc>
                <a:spcPts val="2345"/>
              </a:lnSpc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Republican</a:t>
            </a:r>
            <a:r>
              <a:rPr sz="2400" spc="-6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voters</a:t>
            </a:r>
            <a:endParaRPr sz="2400">
              <a:latin typeface="Century Gothic"/>
              <a:cs typeface="Century Gothic"/>
            </a:endParaRPr>
          </a:p>
          <a:p>
            <a:pPr marL="756285" lvl="1" indent="-286385">
              <a:lnSpc>
                <a:spcPts val="2485"/>
              </a:lnSpc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Independent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voters</a:t>
            </a:r>
            <a:endParaRPr sz="2400">
              <a:latin typeface="Century Gothic"/>
              <a:cs typeface="Century Gothic"/>
            </a:endParaRPr>
          </a:p>
          <a:p>
            <a:pPr marL="756285" lvl="1" indent="-286385">
              <a:lnSpc>
                <a:spcPts val="2675"/>
              </a:lnSpc>
              <a:buClr>
                <a:srgbClr val="0070C0"/>
              </a:buClr>
              <a:buSzPct val="79166"/>
              <a:buFont typeface="Segoe UI Symbol"/>
              <a:buChar char="►"/>
              <a:tabLst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Fellow</a:t>
            </a:r>
            <a:r>
              <a:rPr sz="2400" spc="-6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Precinct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Committeemen</a:t>
            </a:r>
            <a:endParaRPr sz="2400">
              <a:latin typeface="Century Gothic"/>
              <a:cs typeface="Century Gothic"/>
            </a:endParaRPr>
          </a:p>
          <a:p>
            <a:pPr marL="356870" marR="445134" indent="-344805">
              <a:lnSpc>
                <a:spcPct val="100000"/>
              </a:lnSpc>
              <a:spcBef>
                <a:spcPts val="25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Get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know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precinct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by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surveying </a:t>
            </a:r>
            <a:r>
              <a:rPr sz="2800" dirty="0">
                <a:latin typeface="Century Gothic"/>
                <a:cs typeface="Century Gothic"/>
              </a:rPr>
              <a:t>registered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voters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about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their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voting </a:t>
            </a:r>
            <a:r>
              <a:rPr sz="2800" dirty="0">
                <a:latin typeface="Century Gothic"/>
                <a:cs typeface="Century Gothic"/>
              </a:rPr>
              <a:t>preferences,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opinions,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important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issues</a:t>
            </a:r>
            <a:endParaRPr sz="2800">
              <a:latin typeface="Century Gothic"/>
              <a:cs typeface="Century Gothic"/>
            </a:endParaRPr>
          </a:p>
          <a:p>
            <a:pPr marL="356870" marR="837565" indent="-344805">
              <a:lnSpc>
                <a:spcPct val="100000"/>
              </a:lnSpc>
              <a:spcBef>
                <a:spcPts val="3050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Engaging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social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activities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with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your </a:t>
            </a:r>
            <a:r>
              <a:rPr sz="2800" dirty="0">
                <a:latin typeface="Century Gothic"/>
                <a:cs typeface="Century Gothic"/>
              </a:rPr>
              <a:t>neighbors: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barbeques;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book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clubs;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block </a:t>
            </a:r>
            <a:r>
              <a:rPr sz="2800" dirty="0">
                <a:latin typeface="Century Gothic"/>
                <a:cs typeface="Century Gothic"/>
              </a:rPr>
              <a:t>parties;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etc.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6836" y="542036"/>
            <a:ext cx="83673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PC</a:t>
            </a:r>
            <a:r>
              <a:rPr spc="-45" dirty="0"/>
              <a:t> </a:t>
            </a:r>
            <a:r>
              <a:rPr dirty="0"/>
              <a:t>Objectives</a:t>
            </a:r>
            <a:r>
              <a:rPr spc="-10" dirty="0"/>
              <a:t> </a:t>
            </a:r>
            <a:r>
              <a:rPr dirty="0"/>
              <a:t>–</a:t>
            </a:r>
            <a:r>
              <a:rPr spc="-80" dirty="0"/>
              <a:t> </a:t>
            </a:r>
            <a:r>
              <a:rPr dirty="0"/>
              <a:t>non</a:t>
            </a:r>
            <a:r>
              <a:rPr spc="15" dirty="0"/>
              <a:t> </a:t>
            </a:r>
            <a:r>
              <a:rPr dirty="0"/>
              <a:t>Election</a:t>
            </a:r>
            <a:r>
              <a:rPr spc="-60" dirty="0"/>
              <a:t> </a:t>
            </a:r>
            <a:r>
              <a:rPr spc="-20" dirty="0"/>
              <a:t>Year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624075"/>
            <a:ext cx="8286115" cy="472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Identify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register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i="1" spc="-10" dirty="0">
                <a:latin typeface="Century Gothic"/>
                <a:cs typeface="Century Gothic"/>
              </a:rPr>
              <a:t>non-</a:t>
            </a:r>
            <a:r>
              <a:rPr sz="2800" i="1" dirty="0">
                <a:latin typeface="Century Gothic"/>
                <a:cs typeface="Century Gothic"/>
              </a:rPr>
              <a:t>voters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who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may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vote </a:t>
            </a:r>
            <a:r>
              <a:rPr sz="2800" spc="-10" dirty="0">
                <a:latin typeface="Century Gothic"/>
                <a:cs typeface="Century Gothic"/>
              </a:rPr>
              <a:t>Republican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800" dirty="0">
              <a:latin typeface="Century Gothic"/>
              <a:cs typeface="Century Gothic"/>
            </a:endParaRPr>
          </a:p>
          <a:p>
            <a:pPr marL="356870" marR="155575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Identify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low</a:t>
            </a:r>
            <a:r>
              <a:rPr sz="2800" i="1" spc="-5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propensity</a:t>
            </a:r>
            <a:r>
              <a:rPr sz="2800" i="1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registered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Republican </a:t>
            </a:r>
            <a:r>
              <a:rPr sz="2800" dirty="0">
                <a:latin typeface="Century Gothic"/>
                <a:cs typeface="Century Gothic"/>
              </a:rPr>
              <a:t>voters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influence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them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 </a:t>
            </a:r>
            <a:r>
              <a:rPr sz="2800" spc="-20" dirty="0">
                <a:latin typeface="Century Gothic"/>
                <a:cs typeface="Century Gothic"/>
              </a:rPr>
              <a:t>vote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Segoe UI Symbol"/>
              <a:buChar char="■"/>
            </a:pPr>
            <a:endParaRPr sz="3250" dirty="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Increase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Republican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worker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effectiveness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800" dirty="0">
              <a:latin typeface="Century Gothic"/>
              <a:cs typeface="Century Gothic"/>
            </a:endParaRPr>
          </a:p>
          <a:p>
            <a:pPr marL="356870" marR="1894205" indent="-344805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Invite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friends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 neighbors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to </a:t>
            </a:r>
            <a:r>
              <a:rPr sz="2800" dirty="0">
                <a:latin typeface="Century Gothic"/>
                <a:cs typeface="Century Gothic"/>
              </a:rPr>
              <a:t>Republican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events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2427" y="542036"/>
            <a:ext cx="72726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PC</a:t>
            </a:r>
            <a:r>
              <a:rPr spc="-40" dirty="0"/>
              <a:t> </a:t>
            </a:r>
            <a:r>
              <a:rPr dirty="0"/>
              <a:t>Objectives</a:t>
            </a:r>
            <a:r>
              <a:rPr spc="-5" dirty="0"/>
              <a:t> </a:t>
            </a:r>
            <a:r>
              <a:rPr dirty="0"/>
              <a:t>–</a:t>
            </a:r>
            <a:r>
              <a:rPr spc="-70" dirty="0"/>
              <a:t> </a:t>
            </a:r>
            <a:r>
              <a:rPr dirty="0"/>
              <a:t>Election</a:t>
            </a:r>
            <a:r>
              <a:rPr spc="-55" dirty="0"/>
              <a:t> </a:t>
            </a:r>
            <a:r>
              <a:rPr spc="-20" dirty="0"/>
              <a:t>Year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435099"/>
            <a:ext cx="8340090" cy="5245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Distribute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campaign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literature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precinct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800" dirty="0">
              <a:latin typeface="Century Gothic"/>
              <a:cs typeface="Century Gothic"/>
            </a:endParaRPr>
          </a:p>
          <a:p>
            <a:pPr marL="356870" indent="-344170">
              <a:lnSpc>
                <a:spcPct val="10000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Walk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door-to-</a:t>
            </a:r>
            <a:r>
              <a:rPr sz="2800" dirty="0">
                <a:latin typeface="Century Gothic"/>
                <a:cs typeface="Century Gothic"/>
              </a:rPr>
              <a:t>door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with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candidates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Segoe UI Symbol"/>
              <a:buChar char="■"/>
            </a:pPr>
            <a:endParaRPr sz="3800" dirty="0">
              <a:latin typeface="Century Gothic"/>
              <a:cs typeface="Century Gothic"/>
            </a:endParaRPr>
          </a:p>
          <a:p>
            <a:pPr marL="356870" marR="18415" indent="-344805">
              <a:lnSpc>
                <a:spcPts val="2690"/>
              </a:lnSpc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Assist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local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candidates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with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petition </a:t>
            </a:r>
            <a:r>
              <a:rPr sz="2800" dirty="0">
                <a:latin typeface="Century Gothic"/>
                <a:cs typeface="Century Gothic"/>
              </a:rPr>
              <a:t>signature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gathering,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mailings,</a:t>
            </a:r>
            <a:r>
              <a:rPr sz="2800" spc="-8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and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phone </a:t>
            </a:r>
            <a:r>
              <a:rPr sz="2800" spc="-10" dirty="0">
                <a:latin typeface="Century Gothic"/>
                <a:cs typeface="Century Gothic"/>
              </a:rPr>
              <a:t>calls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Segoe UI Symbol"/>
              <a:buChar char="■"/>
            </a:pPr>
            <a:endParaRPr sz="3250" dirty="0">
              <a:latin typeface="Century Gothic"/>
              <a:cs typeface="Century Gothic"/>
            </a:endParaRPr>
          </a:p>
          <a:p>
            <a:pPr marL="356870" marR="375285" indent="-344805">
              <a:lnSpc>
                <a:spcPts val="2710"/>
              </a:lnSpc>
              <a:spcBef>
                <a:spcPts val="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Hold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events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your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precinct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neighbors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to </a:t>
            </a:r>
            <a:r>
              <a:rPr sz="2800" dirty="0">
                <a:latin typeface="Century Gothic"/>
                <a:cs typeface="Century Gothic"/>
              </a:rPr>
              <a:t>meet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candidates,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such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coffee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meetings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Segoe UI Symbol"/>
              <a:buChar char="■"/>
            </a:pPr>
            <a:endParaRPr sz="3800" dirty="0">
              <a:latin typeface="Century Gothic"/>
              <a:cs typeface="Century Gothic"/>
            </a:endParaRPr>
          </a:p>
          <a:p>
            <a:pPr marL="356870" marR="5080" indent="-344805">
              <a:lnSpc>
                <a:spcPts val="2710"/>
              </a:lnSpc>
              <a:spcBef>
                <a:spcPts val="5"/>
              </a:spcBef>
              <a:buClr>
                <a:srgbClr val="FF0000"/>
              </a:buClr>
              <a:buFont typeface="Segoe UI Symbol"/>
              <a:buChar char="■"/>
              <a:tabLst>
                <a:tab pos="356870" algn="l"/>
              </a:tabLst>
            </a:pPr>
            <a:r>
              <a:rPr sz="2800" dirty="0">
                <a:latin typeface="Century Gothic"/>
                <a:cs typeface="Century Gothic"/>
              </a:rPr>
              <a:t>Help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recruit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volunteers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work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with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you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in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your </a:t>
            </a:r>
            <a:r>
              <a:rPr sz="2800" dirty="0">
                <a:latin typeface="Century Gothic"/>
                <a:cs typeface="Century Gothic"/>
              </a:rPr>
              <a:t>precinct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or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work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for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local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candidates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2394</Words>
  <Application>Microsoft Office PowerPoint</Application>
  <PresentationFormat>Custom</PresentationFormat>
  <Paragraphs>359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Century Gothic</vt:lpstr>
      <vt:lpstr>Segoe UI Symbol</vt:lpstr>
      <vt:lpstr>Tahoma</vt:lpstr>
      <vt:lpstr>Office Theme</vt:lpstr>
      <vt:lpstr>PowerPoint Presentation</vt:lpstr>
      <vt:lpstr>PowerPoint Presentation</vt:lpstr>
      <vt:lpstr>So What is a PC?</vt:lpstr>
      <vt:lpstr>Why be a Precinct Committeeman? (PC)</vt:lpstr>
      <vt:lpstr>Why be a Precinct Committeeman? (PC)</vt:lpstr>
      <vt:lpstr>The Mission Statement</vt:lpstr>
      <vt:lpstr>PC Objectives – non Election Year</vt:lpstr>
      <vt:lpstr>PC Objectives – non Election Year</vt:lpstr>
      <vt:lpstr>PC Objectives – Election Year</vt:lpstr>
      <vt:lpstr>PC Objectives – Election Year</vt:lpstr>
      <vt:lpstr>PC Activities</vt:lpstr>
      <vt:lpstr>Influence of the PC</vt:lpstr>
      <vt:lpstr>Influence of the PC</vt:lpstr>
      <vt:lpstr>Elected vs. Appointed Precinct Committeemen</vt:lpstr>
      <vt:lpstr>Becoming an Elected PC</vt:lpstr>
      <vt:lpstr>Becoming an Elected PC</vt:lpstr>
      <vt:lpstr>Advantages of Elected PCs</vt:lpstr>
      <vt:lpstr>Advantages of Elected PCs</vt:lpstr>
      <vt:lpstr>Appointed PCs</vt:lpstr>
      <vt:lpstr>Number of PCs per Precinct</vt:lpstr>
      <vt:lpstr>Number of PCs per Precinct</vt:lpstr>
      <vt:lpstr>How important is a PC?</vt:lpstr>
      <vt:lpstr>PowerPoint Presentation</vt:lpstr>
      <vt:lpstr>PowerPoint Presentation</vt:lpstr>
      <vt:lpstr>Internal Party Elections</vt:lpstr>
      <vt:lpstr>Internal Party Elections</vt:lpstr>
      <vt:lpstr>State Committeeman</vt:lpstr>
      <vt:lpstr>State Committeeman</vt:lpstr>
      <vt:lpstr>Election of the State Committee</vt:lpstr>
      <vt:lpstr>Election of the State Committee</vt:lpstr>
      <vt:lpstr>Arizona is divided into 15 Counties</vt:lpstr>
      <vt:lpstr>Arizona is Divided into 9 Congressional Districts</vt:lpstr>
      <vt:lpstr>Arizona is divided into 30 Legislative Districts</vt:lpstr>
      <vt:lpstr>22 of the 30 Legislative Districts are in Maricopa County</vt:lpstr>
      <vt:lpstr>Executive Guidance Committee (EGC)</vt:lpstr>
      <vt:lpstr>Executive Guidance Committee (EGC)</vt:lpstr>
      <vt:lpstr>What makes a legislative district?</vt:lpstr>
      <vt:lpstr>What makes a district?</vt:lpstr>
      <vt:lpstr>Legislative Districts</vt:lpstr>
      <vt:lpstr>Legislative District 12: 49 Precincts  -  282 PC’s</vt:lpstr>
      <vt:lpstr>What is a Precinct?</vt:lpstr>
      <vt:lpstr>What is a Precinct?</vt:lpstr>
      <vt:lpstr>PowerPoint Presentation</vt:lpstr>
      <vt:lpstr>PC Duties</vt:lpstr>
      <vt:lpstr>PC Duties</vt:lpstr>
      <vt:lpstr>Walking Door to Door</vt:lpstr>
      <vt:lpstr>Walking Door to Door</vt:lpstr>
      <vt:lpstr>Walking Door to Door</vt:lpstr>
      <vt:lpstr>Walking Door to Door</vt:lpstr>
      <vt:lpstr>What to take with you</vt:lpstr>
      <vt:lpstr>PowerPoint Presentation</vt:lpstr>
      <vt:lpstr>Now What?</vt:lpstr>
      <vt:lpstr>Voter Data</vt:lpstr>
      <vt:lpstr>VOTER    SPECTRUM</vt:lpstr>
      <vt:lpstr>Maps</vt:lpstr>
      <vt:lpstr>Maps</vt:lpstr>
      <vt:lpstr>PC Handbook</vt:lpstr>
      <vt:lpstr>Social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MCRC Precinct    Committeeman Training 2019.pdf</dc:title>
  <dc:creator>Owner</dc:creator>
  <cp:lastModifiedBy>Cindy Barnes</cp:lastModifiedBy>
  <cp:revision>5</cp:revision>
  <dcterms:created xsi:type="dcterms:W3CDTF">2023-11-04T01:12:05Z</dcterms:created>
  <dcterms:modified xsi:type="dcterms:W3CDTF">2023-11-19T00:57:58Z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2020-01-02T00:00:00Z</vt:filetime>
  </property>
  <property fmtid="{D5CDD505-2E9C-101B-9397-08002B2CF9AE}" pid="3" name="Creator">
    <vt:lpwstr>Preview</vt:lpwstr>
  </property>
  <property fmtid="{D5CDD505-2E9C-101B-9397-08002B2CF9AE}" pid="4" name="LastSaved">
    <vt:filetime>2023-11-04T00:00:00Z</vt:filetime>
  </property>
  <property fmtid="{D5CDD505-2E9C-101B-9397-08002B2CF9AE}" pid="5" name="Producer">
    <vt:lpwstr>macOS Version 11.2.1 (Build 20D74) Quartz PDFContext, AppendMode 1.1</vt:lpwstr>
  </property>
</Properties>
</file>